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49B-7C7C-450C-B5CD-8D72D08DCF04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9499-289E-4B85-BBD2-C4B6ADEA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3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49B-7C7C-450C-B5CD-8D72D08DCF04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9499-289E-4B85-BBD2-C4B6ADEA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5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49B-7C7C-450C-B5CD-8D72D08DCF04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9499-289E-4B85-BBD2-C4B6ADEA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49B-7C7C-450C-B5CD-8D72D08DCF04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9499-289E-4B85-BBD2-C4B6ADEA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7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49B-7C7C-450C-B5CD-8D72D08DCF04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9499-289E-4B85-BBD2-C4B6ADEA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9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49B-7C7C-450C-B5CD-8D72D08DCF04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9499-289E-4B85-BBD2-C4B6ADEA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1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49B-7C7C-450C-B5CD-8D72D08DCF04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9499-289E-4B85-BBD2-C4B6ADEA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9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49B-7C7C-450C-B5CD-8D72D08DCF04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9499-289E-4B85-BBD2-C4B6ADEA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6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49B-7C7C-450C-B5CD-8D72D08DCF04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9499-289E-4B85-BBD2-C4B6ADEA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49B-7C7C-450C-B5CD-8D72D08DCF04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9499-289E-4B85-BBD2-C4B6ADEA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4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49B-7C7C-450C-B5CD-8D72D08DCF04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9499-289E-4B85-BBD2-C4B6ADEA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6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7249B-7C7C-450C-B5CD-8D72D08DCF04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9499-289E-4B85-BBD2-C4B6ADEA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2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508" y="2000016"/>
            <a:ext cx="4310630" cy="284844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en-US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en-US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en-US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 See, </a:t>
            </a:r>
            <a:br>
              <a:rPr lang="en-US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 Think, </a:t>
            </a:r>
            <a:br>
              <a:rPr lang="en-US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 Wonder…</a:t>
            </a:r>
            <a:endParaRPr lang="en-US" sz="6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24" r="2524"/>
          <a:stretch>
            <a:fillRect/>
          </a:stretch>
        </p:blipFill>
        <p:spPr>
          <a:xfrm>
            <a:off x="4955442" y="700770"/>
            <a:ext cx="6962009" cy="5497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25673" y="6342077"/>
            <a:ext cx="66776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Google image used for noncommercial use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118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508" y="2000016"/>
            <a:ext cx="4310630" cy="284844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en-US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en-US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en-US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 See, </a:t>
            </a:r>
            <a:br>
              <a:rPr lang="en-US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 Think, </a:t>
            </a:r>
            <a:br>
              <a:rPr lang="en-US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 Wonder…</a:t>
            </a:r>
            <a:endParaRPr lang="en-US" sz="6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50" r="7850"/>
          <a:stretch>
            <a:fillRect/>
          </a:stretch>
        </p:blipFill>
        <p:spPr>
          <a:xfrm>
            <a:off x="4968275" y="746910"/>
            <a:ext cx="6781396" cy="53546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33394" y="6283354"/>
            <a:ext cx="64091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from Britannica </a:t>
            </a:r>
            <a:r>
              <a:rPr lang="en-US" sz="1000" dirty="0" err="1" smtClean="0"/>
              <a:t>ImageQuest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865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0" y="398681"/>
            <a:ext cx="12021424" cy="1325563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What do the two pictures have in common?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02" y="1724244"/>
            <a:ext cx="5204390" cy="4110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104" y="1724244"/>
            <a:ext cx="5206197" cy="41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Have you ever been shocked after …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walking </a:t>
            </a:r>
            <a:r>
              <a:rPr lang="en-US" sz="3600" dirty="0"/>
              <a:t>on a carpet or putting on a sweater? </a:t>
            </a:r>
            <a:endParaRPr lang="en-US" sz="3600" dirty="0" smtClean="0"/>
          </a:p>
          <a:p>
            <a:r>
              <a:rPr lang="en-US" sz="3600" dirty="0"/>
              <a:t>c</a:t>
            </a:r>
            <a:r>
              <a:rPr lang="en-US" sz="3600" dirty="0" smtClean="0"/>
              <a:t>ombing </a:t>
            </a:r>
            <a:r>
              <a:rPr lang="en-US" sz="3600" dirty="0"/>
              <a:t>your hair? </a:t>
            </a:r>
            <a:endParaRPr lang="en-US" sz="3600" dirty="0" smtClean="0"/>
          </a:p>
          <a:p>
            <a:r>
              <a:rPr lang="en-US" sz="3600" dirty="0" smtClean="0"/>
              <a:t>getting </a:t>
            </a:r>
            <a:r>
              <a:rPr lang="en-US" sz="3600" dirty="0"/>
              <a:t>out of a car with cloth seats? 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Can </a:t>
            </a:r>
            <a:r>
              <a:rPr lang="en-US" sz="3600" dirty="0"/>
              <a:t>you explain what caused the shock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5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50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   I See,  I Think,  I Wonder…</vt:lpstr>
      <vt:lpstr>   I See,  I Think,  I Wonder…</vt:lpstr>
      <vt:lpstr>What do the two pictures have in common?</vt:lpstr>
      <vt:lpstr> Have you ever been shocked after … 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I See,  I Think,  I Wonder…</dc:title>
  <dc:creator>Chappell, Ann-Marie</dc:creator>
  <cp:lastModifiedBy>Chappell, Ann-Marie</cp:lastModifiedBy>
  <cp:revision>6</cp:revision>
  <dcterms:created xsi:type="dcterms:W3CDTF">2016-06-17T16:10:14Z</dcterms:created>
  <dcterms:modified xsi:type="dcterms:W3CDTF">2016-06-17T18:20:44Z</dcterms:modified>
</cp:coreProperties>
</file>