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4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8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9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281D-03E2-4886-AC6E-D028521AF8F3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AF16-AAFD-44CF-89E4-B4DC3FC7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anews.com/a/franklin-designed-lightning-rod-saves-historic-maryland-building/340169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16823"/>
            <a:ext cx="9144000" cy="23876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How do we keep buildings safe from lightning?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515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Lightning Facts: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Lightning is an electric current.</a:t>
            </a:r>
          </a:p>
          <a:p>
            <a:r>
              <a:rPr lang="en-US" sz="3600" dirty="0" smtClean="0"/>
              <a:t>Lightning can heat the air it pass through to 50,000 degrees Fahrenheit.</a:t>
            </a:r>
          </a:p>
          <a:p>
            <a:r>
              <a:rPr lang="en-US" sz="3600" dirty="0" smtClean="0"/>
              <a:t>Lightning usually strikes trees and tall buildings because they are elevated.</a:t>
            </a:r>
          </a:p>
          <a:p>
            <a:r>
              <a:rPr lang="en-US" sz="3600" dirty="0" smtClean="0"/>
              <a:t>Lightning strikes can cause building fires.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0380" cy="221805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Benjamin Franklin invented a lightning rod to protect important buildings from strikes.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Benjamin Frank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6" y="2907983"/>
            <a:ext cx="2619270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2711787"/>
            <a:ext cx="4709160" cy="36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How do lightning rods work?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716780" cy="4632325"/>
          </a:xfrm>
        </p:spPr>
        <p:txBody>
          <a:bodyPr/>
          <a:lstStyle/>
          <a:p>
            <a:r>
              <a:rPr lang="en-US" dirty="0" smtClean="0"/>
              <a:t>Lightning rods stand taller than other buildings or trees in the area.</a:t>
            </a:r>
          </a:p>
          <a:p>
            <a:r>
              <a:rPr lang="en-US" dirty="0" smtClean="0"/>
              <a:t>They are made of metal (aluminum or copper) which conducts electricity.</a:t>
            </a:r>
          </a:p>
          <a:p>
            <a:r>
              <a:rPr lang="en-US" dirty="0" smtClean="0"/>
              <a:t>When lightning strikes, the electricity travels down into the ground instead of into the building.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87" y="194310"/>
            <a:ext cx="495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Maryland’s State House in Annapolis has a Franklin-style lightning rod. </a:t>
            </a:r>
            <a:br>
              <a:rPr lang="en-US" sz="5400" b="1" dirty="0" smtClean="0"/>
            </a:br>
            <a:r>
              <a:rPr lang="en-US" sz="5400" b="1" dirty="0" smtClean="0"/>
              <a:t>It is more than 200 years old. 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15879"/>
            <a:ext cx="4983480" cy="3737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63" y="2400300"/>
            <a:ext cx="3347353" cy="39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365125"/>
            <a:ext cx="7095718" cy="6179513"/>
          </a:xfrm>
        </p:spPr>
        <p:txBody>
          <a:bodyPr>
            <a:normAutofit/>
          </a:bodyPr>
          <a:lstStyle/>
          <a:p>
            <a:r>
              <a:rPr lang="en-US" b="1" dirty="0" smtClean="0"/>
              <a:t>In July 2016, lightning struck the Maryland State House. The strike activated the water sprinkler system, but no fire occurred.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Officials are not sure where lightning struck the building.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48" y="2000167"/>
            <a:ext cx="4391588" cy="29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Do you think the lightning rod on the Maryland State House helped to protect it from the dangerous strike?</a:t>
            </a:r>
          </a:p>
          <a:p>
            <a:pPr marL="0" indent="0">
              <a:buNone/>
            </a:pPr>
            <a:r>
              <a:rPr lang="en-US" sz="4400" b="1" dirty="0" smtClean="0"/>
              <a:t>Why or why not?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629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5059"/>
          </a:xfrm>
        </p:spPr>
        <p:txBody>
          <a:bodyPr>
            <a:normAutofit/>
          </a:bodyPr>
          <a:lstStyle/>
          <a:p>
            <a:r>
              <a:rPr lang="en-US" dirty="0" smtClean="0"/>
              <a:t>For more information about the Maryland State House being struck by lightning, visit the following web article: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8409"/>
            <a:ext cx="10515600" cy="3238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Franklin-designed Lightning Rod Saves Historic Maryland Building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228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 on slides 3, 4 and 6 taken from the Encyclopedia Britannica rights-cleared </a:t>
            </a:r>
            <a:r>
              <a:rPr lang="en-US" dirty="0" err="1" smtClean="0"/>
              <a:t>ImageQuest</a:t>
            </a:r>
            <a:r>
              <a:rPr lang="en-US" dirty="0" smtClean="0"/>
              <a:t> site.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Photos on page 5 taken from msa.maryland.gov</a:t>
            </a:r>
          </a:p>
        </p:txBody>
      </p:sp>
    </p:spTree>
    <p:extLst>
      <p:ext uri="{BB962C8B-B14F-4D97-AF65-F5344CB8AC3E}">
        <p14:creationId xmlns:p14="http://schemas.microsoft.com/office/powerpoint/2010/main" val="37717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219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do we keep buildings safe from lightning?</vt:lpstr>
      <vt:lpstr>Lightning Facts:</vt:lpstr>
      <vt:lpstr>Benjamin Franklin invented a lightning rod to protect important buildings from strikes.</vt:lpstr>
      <vt:lpstr>How do lightning rods work?</vt:lpstr>
      <vt:lpstr>Maryland’s State House in Annapolis has a Franklin-style lightning rod.  It is more than 200 years old. </vt:lpstr>
      <vt:lpstr>In July 2016, lightning struck the Maryland State House. The strike activated the water sprinkler system, but no fire occurred.  Officials are not sure where lightning struck the building.  </vt:lpstr>
      <vt:lpstr>PowerPoint Presentation</vt:lpstr>
      <vt:lpstr>For more information about the Maryland State House being struck by lightning, visit the following web article:</vt:lpstr>
      <vt:lpstr>Photo Credits: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keep buildings safe from lightning?</dc:title>
  <dc:creator>Dobrzenski, Kathriine T</dc:creator>
  <cp:lastModifiedBy>SDTC-WS2</cp:lastModifiedBy>
  <cp:revision>9</cp:revision>
  <dcterms:created xsi:type="dcterms:W3CDTF">2016-08-23T15:19:47Z</dcterms:created>
  <dcterms:modified xsi:type="dcterms:W3CDTF">2017-02-23T20:06:44Z</dcterms:modified>
</cp:coreProperties>
</file>