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78131" autoAdjust="0"/>
  </p:normalViewPr>
  <p:slideViewPr>
    <p:cSldViewPr snapToGrid="0">
      <p:cViewPr varScale="1">
        <p:scale>
          <a:sx n="73" d="100"/>
          <a:sy n="73" d="100"/>
        </p:scale>
        <p:origin x="9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C5878-FF4F-48BD-9312-D3FFE0AD8934}" type="datetimeFigureOut">
              <a:rPr lang="en-US" smtClean="0"/>
              <a:t>6/28/2016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41008-BF59-4D29-95C0-918C8C01F36B}" type="slidenum">
              <a:rPr lang="en-US" smtClean="0"/>
              <a:t>‹#›</a:t>
            </a:fld>
            <a:endParaRPr lang="en-US"/>
          </a:p>
        </p:txBody>
      </p:sp>
    </p:spTree>
    <p:extLst>
      <p:ext uri="{BB962C8B-B14F-4D97-AF65-F5344CB8AC3E}">
        <p14:creationId xmlns:p14="http://schemas.microsoft.com/office/powerpoint/2010/main" val="302839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mobile is a type of kinetic sculpture constructed to take advantage of the principle of equilibrium. It consists of a number of rods, from which weighted objects or further rods hang. The objects hanging from the rods balance each other, so that the rods remain more or less horizontal. Each rod hangs from only one string, which gives it freedom to rotate about the string. </a:t>
            </a:r>
          </a:p>
          <a:p>
            <a:endParaRPr lang="en-US" dirty="0" smtClean="0"/>
          </a:p>
          <a:p>
            <a:r>
              <a:rPr lang="en-US" dirty="0" smtClean="0"/>
              <a:t>See: lesson</a:t>
            </a:r>
            <a:r>
              <a:rPr lang="en-US" baseline="0" dirty="0" smtClean="0"/>
              <a:t> ideas</a:t>
            </a:r>
            <a:endParaRPr lang="en-US" dirty="0"/>
          </a:p>
        </p:txBody>
      </p:sp>
      <p:sp>
        <p:nvSpPr>
          <p:cNvPr id="4" name="Slide Number Placeholder 3"/>
          <p:cNvSpPr>
            <a:spLocks noGrp="1"/>
          </p:cNvSpPr>
          <p:nvPr>
            <p:ph type="sldNum" sz="quarter" idx="10"/>
          </p:nvPr>
        </p:nvSpPr>
        <p:spPr/>
        <p:txBody>
          <a:bodyPr/>
          <a:lstStyle/>
          <a:p>
            <a:fld id="{ADE41008-BF59-4D29-95C0-918C8C01F36B}" type="slidenum">
              <a:rPr lang="en-US" smtClean="0"/>
              <a:t>1</a:t>
            </a:fld>
            <a:endParaRPr lang="en-US"/>
          </a:p>
        </p:txBody>
      </p:sp>
    </p:spTree>
    <p:extLst>
      <p:ext uri="{BB962C8B-B14F-4D97-AF65-F5344CB8AC3E}">
        <p14:creationId xmlns:p14="http://schemas.microsoft.com/office/powerpoint/2010/main" val="112187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Alexander</a:t>
            </a:r>
            <a:r>
              <a:rPr lang="en-US" baseline="0" dirty="0" smtClean="0"/>
              <a:t> Calder</a:t>
            </a:r>
            <a:endParaRPr lang="en-US" dirty="0"/>
          </a:p>
        </p:txBody>
      </p:sp>
      <p:sp>
        <p:nvSpPr>
          <p:cNvPr id="4" name="Slide Number Placeholder 3"/>
          <p:cNvSpPr>
            <a:spLocks noGrp="1"/>
          </p:cNvSpPr>
          <p:nvPr>
            <p:ph type="sldNum" sz="quarter" idx="10"/>
          </p:nvPr>
        </p:nvSpPr>
        <p:spPr/>
        <p:txBody>
          <a:bodyPr/>
          <a:lstStyle/>
          <a:p>
            <a:fld id="{ADE41008-BF59-4D29-95C0-918C8C01F36B}" type="slidenum">
              <a:rPr lang="en-US" smtClean="0"/>
              <a:t>2</a:t>
            </a:fld>
            <a:endParaRPr lang="en-US"/>
          </a:p>
        </p:txBody>
      </p:sp>
    </p:spTree>
    <p:extLst>
      <p:ext uri="{BB962C8B-B14F-4D97-AF65-F5344CB8AC3E}">
        <p14:creationId xmlns:p14="http://schemas.microsoft.com/office/powerpoint/2010/main" val="301670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3308E-95AF-459C-BA78-3E6BA12FBAFF}"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154909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308E-95AF-459C-BA78-3E6BA12FBAFF}"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408155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308E-95AF-459C-BA78-3E6BA12FBAFF}"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360880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3308E-95AF-459C-BA78-3E6BA12FBAFF}"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62930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3308E-95AF-459C-BA78-3E6BA12FBAFF}"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404374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3308E-95AF-459C-BA78-3E6BA12FBAFF}"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398765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3308E-95AF-459C-BA78-3E6BA12FBAFF}" type="datetimeFigureOut">
              <a:rPr lang="en-US" smtClean="0"/>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268931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3308E-95AF-459C-BA78-3E6BA12FBAFF}" type="datetimeFigureOut">
              <a:rPr lang="en-US" smtClean="0"/>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1990225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3308E-95AF-459C-BA78-3E6BA12FBAFF}" type="datetimeFigureOut">
              <a:rPr lang="en-US" smtClean="0"/>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285382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3308E-95AF-459C-BA78-3E6BA12FBAFF}"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135412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3308E-95AF-459C-BA78-3E6BA12FBAFF}"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45292-6A65-4E35-99EC-D55677D13300}" type="slidenum">
              <a:rPr lang="en-US" smtClean="0"/>
              <a:t>‹#›</a:t>
            </a:fld>
            <a:endParaRPr lang="en-US"/>
          </a:p>
        </p:txBody>
      </p:sp>
    </p:spTree>
    <p:extLst>
      <p:ext uri="{BB962C8B-B14F-4D97-AF65-F5344CB8AC3E}">
        <p14:creationId xmlns:p14="http://schemas.microsoft.com/office/powerpoint/2010/main" val="376348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3308E-95AF-459C-BA78-3E6BA12FBAFF}" type="datetimeFigureOut">
              <a:rPr lang="en-US" smtClean="0"/>
              <a:t>6/28/2016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45292-6A65-4E35-99EC-D55677D13300}" type="slidenum">
              <a:rPr lang="en-US" smtClean="0"/>
              <a:t>‹#›</a:t>
            </a:fld>
            <a:endParaRPr lang="en-US"/>
          </a:p>
        </p:txBody>
      </p:sp>
    </p:spTree>
    <p:extLst>
      <p:ext uri="{BB962C8B-B14F-4D97-AF65-F5344CB8AC3E}">
        <p14:creationId xmlns:p14="http://schemas.microsoft.com/office/powerpoint/2010/main" val="362184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cachicago.org/archive/collection/CalderLesson.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nga.gov/education/classroom/interactive/mobile.htm" TargetMode="External"/><Relationship Id="rId5" Type="http://schemas.openxmlformats.org/officeDocument/2006/relationships/hyperlink" Target="http://artsedge.kennedy-center.org/educators/lessons/grade-5/Alexander_Calder_Master_of_Balance" TargetMode="External"/><Relationship Id="rId4" Type="http://schemas.openxmlformats.org/officeDocument/2006/relationships/hyperlink" Target="http://www.albrightknox.org/research/educator-resources/lesson-plans/lesson:alexander-calder-s-visual-poetry-mobiles-and-stabiles/#materia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4628" y="126320"/>
            <a:ext cx="9144000" cy="2387600"/>
          </a:xfrm>
        </p:spPr>
        <p:txBody>
          <a:bodyPr/>
          <a:lstStyle/>
          <a:p>
            <a:r>
              <a:rPr lang="en-US" dirty="0" smtClean="0"/>
              <a:t>Looking at Mobiles </a:t>
            </a:r>
            <a:br>
              <a:rPr lang="en-US" dirty="0" smtClean="0"/>
            </a:br>
            <a:r>
              <a:rPr lang="en-US" dirty="0" smtClean="0">
                <a:latin typeface="Aharoni" panose="02010803020104030203" pitchFamily="2" charset="-79"/>
                <a:cs typeface="Aharoni" panose="02010803020104030203" pitchFamily="2" charset="-79"/>
              </a:rPr>
              <a:t>Alexander Calder</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654628" y="2513920"/>
            <a:ext cx="9144000" cy="3070451"/>
          </a:xfrm>
        </p:spPr>
        <p:txBody>
          <a:bodyPr>
            <a:normAutofit fontScale="92500" lnSpcReduction="20000"/>
          </a:bodyPr>
          <a:lstStyle/>
          <a:p>
            <a:r>
              <a:rPr lang="en-US" dirty="0" smtClean="0"/>
              <a:t>For additional information and lesson plan ideas see:</a:t>
            </a:r>
          </a:p>
          <a:p>
            <a:pPr marL="342900" indent="-342900" algn="l">
              <a:buFont typeface="Arial" panose="020B0604020202020204" pitchFamily="34" charset="0"/>
              <a:buChar char="•"/>
            </a:pPr>
            <a:r>
              <a:rPr lang="en-US" dirty="0" smtClean="0">
                <a:hlinkClick r:id="rId3"/>
              </a:rPr>
              <a:t>http://mcachicago.org/archive/collection/CalderLesson.html</a:t>
            </a:r>
            <a:r>
              <a:rPr lang="en-US" dirty="0" smtClean="0"/>
              <a:t> </a:t>
            </a:r>
          </a:p>
          <a:p>
            <a:pPr marL="342900" indent="-342900" algn="l">
              <a:buFont typeface="Arial" panose="020B0604020202020204" pitchFamily="34" charset="0"/>
              <a:buChar char="•"/>
            </a:pPr>
            <a:r>
              <a:rPr lang="en-US" dirty="0" smtClean="0">
                <a:hlinkClick r:id="rId4"/>
              </a:rPr>
              <a:t>http://www.albrightknox.org/research/educator-resources/lesson-plans/lesson:alexander-calder-s-visual-poetry-mobiles-and-stabiles/#materials</a:t>
            </a:r>
            <a:endParaRPr lang="en-US" dirty="0" smtClean="0"/>
          </a:p>
          <a:p>
            <a:pPr marL="342900" indent="-342900" algn="l">
              <a:buFont typeface="Arial" panose="020B0604020202020204" pitchFamily="34" charset="0"/>
              <a:buChar char="•"/>
            </a:pPr>
            <a:r>
              <a:rPr lang="en-US" dirty="0" smtClean="0">
                <a:hlinkClick r:id="rId5"/>
              </a:rPr>
              <a:t>http://artsedge.kennedy-center.org/educators/lessons/grade-5/Alexander_Calder_Master_of_Balance</a:t>
            </a:r>
            <a:r>
              <a:rPr lang="en-US" dirty="0" smtClean="0"/>
              <a:t> </a:t>
            </a:r>
          </a:p>
          <a:p>
            <a:r>
              <a:rPr lang="en-US" dirty="0" smtClean="0"/>
              <a:t>For an interactive mobile maker see: </a:t>
            </a:r>
          </a:p>
          <a:p>
            <a:pPr marL="342900" indent="-342900" algn="l">
              <a:buFont typeface="Arial" panose="020B0604020202020204" pitchFamily="34" charset="0"/>
              <a:buChar char="•"/>
            </a:pPr>
            <a:r>
              <a:rPr lang="en-US" dirty="0" smtClean="0">
                <a:hlinkClick r:id="rId6"/>
              </a:rPr>
              <a:t>http://www.nga.gov/education/classroom/interactive/mobile.htm</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342900" indent="-342900" algn="l">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36088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7352" y="452735"/>
            <a:ext cx="1054339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What do you SEE, THINK, WONDER?</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0478" y="1705429"/>
            <a:ext cx="6743700" cy="4851400"/>
          </a:xfrm>
          <a:prstGeom prst="rect">
            <a:avLst/>
          </a:prstGeom>
        </p:spPr>
      </p:pic>
    </p:spTree>
    <p:extLst>
      <p:ext uri="{BB962C8B-B14F-4D97-AF65-F5344CB8AC3E}">
        <p14:creationId xmlns:p14="http://schemas.microsoft.com/office/powerpoint/2010/main" val="2001606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123</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Aharoni</vt:lpstr>
      <vt:lpstr>Arial</vt:lpstr>
      <vt:lpstr>Calibri</vt:lpstr>
      <vt:lpstr>Calibri Light</vt:lpstr>
      <vt:lpstr>Office Theme</vt:lpstr>
      <vt:lpstr>Looking at Mobiles  Alexander Calder</vt:lpstr>
      <vt:lpstr>PowerPoint Presentation</vt:lpstr>
    </vt:vector>
  </TitlesOfParts>
  <Company>Anne Arundel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Klos, Patricia</dc:creator>
  <cp:lastModifiedBy>SDTC-WS2</cp:lastModifiedBy>
  <cp:revision>3</cp:revision>
  <dcterms:created xsi:type="dcterms:W3CDTF">2015-01-20T16:01:10Z</dcterms:created>
  <dcterms:modified xsi:type="dcterms:W3CDTF">2016-06-28T14:31:21Z</dcterms:modified>
</cp:coreProperties>
</file>