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39" autoAdjust="0"/>
    <p:restoredTop sz="78131" autoAdjust="0"/>
  </p:normalViewPr>
  <p:slideViewPr>
    <p:cSldViewPr snapToGrid="0">
      <p:cViewPr varScale="1">
        <p:scale>
          <a:sx n="73" d="100"/>
          <a:sy n="73" d="100"/>
        </p:scale>
        <p:origin x="97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AC5878-FF4F-48BD-9312-D3FFE0AD8934}" type="datetimeFigureOut">
              <a:rPr lang="en-US" smtClean="0"/>
              <a:t>6/28/2016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E41008-BF59-4D29-95C0-918C8C01F36B}" type="slidenum">
              <a:rPr lang="en-US" smtClean="0"/>
              <a:t>‹#›</a:t>
            </a:fld>
            <a:endParaRPr lang="en-US"/>
          </a:p>
        </p:txBody>
      </p:sp>
    </p:spTree>
    <p:extLst>
      <p:ext uri="{BB962C8B-B14F-4D97-AF65-F5344CB8AC3E}">
        <p14:creationId xmlns:p14="http://schemas.microsoft.com/office/powerpoint/2010/main" val="30283976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mobile is a type of kinetic sculpture constructed to take advantage of the principle of equilibrium. It consists of a number of rods, from which weighted objects or further rods hang. The objects hanging from the rods balance each other, so that the rods remain more or less horizontal. Each rod hangs from only one string, which gives it freedom to rotate about the string. </a:t>
            </a:r>
          </a:p>
          <a:p>
            <a:endParaRPr lang="en-US" dirty="0" smtClean="0"/>
          </a:p>
          <a:p>
            <a:r>
              <a:rPr lang="en-US" dirty="0" smtClean="0"/>
              <a:t>See: lesson</a:t>
            </a:r>
            <a:r>
              <a:rPr lang="en-US" baseline="0" dirty="0" smtClean="0"/>
              <a:t> ideas</a:t>
            </a:r>
            <a:endParaRPr lang="en-US" dirty="0"/>
          </a:p>
        </p:txBody>
      </p:sp>
      <p:sp>
        <p:nvSpPr>
          <p:cNvPr id="4" name="Slide Number Placeholder 3"/>
          <p:cNvSpPr>
            <a:spLocks noGrp="1"/>
          </p:cNvSpPr>
          <p:nvPr>
            <p:ph type="sldNum" sz="quarter" idx="10"/>
          </p:nvPr>
        </p:nvSpPr>
        <p:spPr/>
        <p:txBody>
          <a:bodyPr/>
          <a:lstStyle/>
          <a:p>
            <a:fld id="{ADE41008-BF59-4D29-95C0-918C8C01F36B}" type="slidenum">
              <a:rPr lang="en-US" smtClean="0"/>
              <a:t>1</a:t>
            </a:fld>
            <a:endParaRPr lang="en-US"/>
          </a:p>
        </p:txBody>
      </p:sp>
    </p:spTree>
    <p:extLst>
      <p:ext uri="{BB962C8B-B14F-4D97-AF65-F5344CB8AC3E}">
        <p14:creationId xmlns:p14="http://schemas.microsoft.com/office/powerpoint/2010/main" val="11218756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Alexander</a:t>
            </a:r>
            <a:r>
              <a:rPr lang="en-US" baseline="0" dirty="0" smtClean="0"/>
              <a:t> Calder</a:t>
            </a:r>
            <a:endParaRPr lang="en-US" dirty="0"/>
          </a:p>
        </p:txBody>
      </p:sp>
      <p:sp>
        <p:nvSpPr>
          <p:cNvPr id="4" name="Slide Number Placeholder 3"/>
          <p:cNvSpPr>
            <a:spLocks noGrp="1"/>
          </p:cNvSpPr>
          <p:nvPr>
            <p:ph type="sldNum" sz="quarter" idx="10"/>
          </p:nvPr>
        </p:nvSpPr>
        <p:spPr/>
        <p:txBody>
          <a:bodyPr/>
          <a:lstStyle/>
          <a:p>
            <a:fld id="{ADE41008-BF59-4D29-95C0-918C8C01F36B}" type="slidenum">
              <a:rPr lang="en-US" smtClean="0"/>
              <a:t>2</a:t>
            </a:fld>
            <a:endParaRPr lang="en-US"/>
          </a:p>
        </p:txBody>
      </p:sp>
    </p:spTree>
    <p:extLst>
      <p:ext uri="{BB962C8B-B14F-4D97-AF65-F5344CB8AC3E}">
        <p14:creationId xmlns:p14="http://schemas.microsoft.com/office/powerpoint/2010/main" val="3016708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EB3308E-95AF-459C-BA78-3E6BA12FBAFF}" type="datetimeFigureOut">
              <a:rPr lang="en-US" smtClean="0"/>
              <a:t>6/28/2016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45292-6A65-4E35-99EC-D55677D13300}" type="slidenum">
              <a:rPr lang="en-US" smtClean="0"/>
              <a:t>‹#›</a:t>
            </a:fld>
            <a:endParaRPr lang="en-US"/>
          </a:p>
        </p:txBody>
      </p:sp>
    </p:spTree>
    <p:extLst>
      <p:ext uri="{BB962C8B-B14F-4D97-AF65-F5344CB8AC3E}">
        <p14:creationId xmlns:p14="http://schemas.microsoft.com/office/powerpoint/2010/main" val="1549091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B3308E-95AF-459C-BA78-3E6BA12FBAFF}" type="datetimeFigureOut">
              <a:rPr lang="en-US" smtClean="0"/>
              <a:t>6/28/2016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45292-6A65-4E35-99EC-D55677D13300}" type="slidenum">
              <a:rPr lang="en-US" smtClean="0"/>
              <a:t>‹#›</a:t>
            </a:fld>
            <a:endParaRPr lang="en-US"/>
          </a:p>
        </p:txBody>
      </p:sp>
    </p:spTree>
    <p:extLst>
      <p:ext uri="{BB962C8B-B14F-4D97-AF65-F5344CB8AC3E}">
        <p14:creationId xmlns:p14="http://schemas.microsoft.com/office/powerpoint/2010/main" val="4081556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B3308E-95AF-459C-BA78-3E6BA12FBAFF}" type="datetimeFigureOut">
              <a:rPr lang="en-US" smtClean="0"/>
              <a:t>6/28/2016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45292-6A65-4E35-99EC-D55677D13300}" type="slidenum">
              <a:rPr lang="en-US" smtClean="0"/>
              <a:t>‹#›</a:t>
            </a:fld>
            <a:endParaRPr lang="en-US"/>
          </a:p>
        </p:txBody>
      </p:sp>
    </p:spTree>
    <p:extLst>
      <p:ext uri="{BB962C8B-B14F-4D97-AF65-F5344CB8AC3E}">
        <p14:creationId xmlns:p14="http://schemas.microsoft.com/office/powerpoint/2010/main" val="3608808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B3308E-95AF-459C-BA78-3E6BA12FBAFF}" type="datetimeFigureOut">
              <a:rPr lang="en-US" smtClean="0"/>
              <a:t>6/28/2016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45292-6A65-4E35-99EC-D55677D13300}" type="slidenum">
              <a:rPr lang="en-US" smtClean="0"/>
              <a:t>‹#›</a:t>
            </a:fld>
            <a:endParaRPr lang="en-US"/>
          </a:p>
        </p:txBody>
      </p:sp>
    </p:spTree>
    <p:extLst>
      <p:ext uri="{BB962C8B-B14F-4D97-AF65-F5344CB8AC3E}">
        <p14:creationId xmlns:p14="http://schemas.microsoft.com/office/powerpoint/2010/main" val="629300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B3308E-95AF-459C-BA78-3E6BA12FBAFF}" type="datetimeFigureOut">
              <a:rPr lang="en-US" smtClean="0"/>
              <a:t>6/28/2016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45292-6A65-4E35-99EC-D55677D13300}" type="slidenum">
              <a:rPr lang="en-US" smtClean="0"/>
              <a:t>‹#›</a:t>
            </a:fld>
            <a:endParaRPr lang="en-US"/>
          </a:p>
        </p:txBody>
      </p:sp>
    </p:spTree>
    <p:extLst>
      <p:ext uri="{BB962C8B-B14F-4D97-AF65-F5344CB8AC3E}">
        <p14:creationId xmlns:p14="http://schemas.microsoft.com/office/powerpoint/2010/main" val="4043748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EB3308E-95AF-459C-BA78-3E6BA12FBAFF}" type="datetimeFigureOut">
              <a:rPr lang="en-US" smtClean="0"/>
              <a:t>6/28/2016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E45292-6A65-4E35-99EC-D55677D13300}" type="slidenum">
              <a:rPr lang="en-US" smtClean="0"/>
              <a:t>‹#›</a:t>
            </a:fld>
            <a:endParaRPr lang="en-US"/>
          </a:p>
        </p:txBody>
      </p:sp>
    </p:spTree>
    <p:extLst>
      <p:ext uri="{BB962C8B-B14F-4D97-AF65-F5344CB8AC3E}">
        <p14:creationId xmlns:p14="http://schemas.microsoft.com/office/powerpoint/2010/main" val="3987651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EB3308E-95AF-459C-BA78-3E6BA12FBAFF}" type="datetimeFigureOut">
              <a:rPr lang="en-US" smtClean="0"/>
              <a:t>6/28/2016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E45292-6A65-4E35-99EC-D55677D13300}" type="slidenum">
              <a:rPr lang="en-US" smtClean="0"/>
              <a:t>‹#›</a:t>
            </a:fld>
            <a:endParaRPr lang="en-US"/>
          </a:p>
        </p:txBody>
      </p:sp>
    </p:spTree>
    <p:extLst>
      <p:ext uri="{BB962C8B-B14F-4D97-AF65-F5344CB8AC3E}">
        <p14:creationId xmlns:p14="http://schemas.microsoft.com/office/powerpoint/2010/main" val="2689310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EB3308E-95AF-459C-BA78-3E6BA12FBAFF}" type="datetimeFigureOut">
              <a:rPr lang="en-US" smtClean="0"/>
              <a:t>6/28/2016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E45292-6A65-4E35-99EC-D55677D13300}" type="slidenum">
              <a:rPr lang="en-US" smtClean="0"/>
              <a:t>‹#›</a:t>
            </a:fld>
            <a:endParaRPr lang="en-US"/>
          </a:p>
        </p:txBody>
      </p:sp>
    </p:spTree>
    <p:extLst>
      <p:ext uri="{BB962C8B-B14F-4D97-AF65-F5344CB8AC3E}">
        <p14:creationId xmlns:p14="http://schemas.microsoft.com/office/powerpoint/2010/main" val="1990225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B3308E-95AF-459C-BA78-3E6BA12FBAFF}" type="datetimeFigureOut">
              <a:rPr lang="en-US" smtClean="0"/>
              <a:t>6/28/2016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E45292-6A65-4E35-99EC-D55677D13300}" type="slidenum">
              <a:rPr lang="en-US" smtClean="0"/>
              <a:t>‹#›</a:t>
            </a:fld>
            <a:endParaRPr lang="en-US"/>
          </a:p>
        </p:txBody>
      </p:sp>
    </p:spTree>
    <p:extLst>
      <p:ext uri="{BB962C8B-B14F-4D97-AF65-F5344CB8AC3E}">
        <p14:creationId xmlns:p14="http://schemas.microsoft.com/office/powerpoint/2010/main" val="2853825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B3308E-95AF-459C-BA78-3E6BA12FBAFF}" type="datetimeFigureOut">
              <a:rPr lang="en-US" smtClean="0"/>
              <a:t>6/28/2016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E45292-6A65-4E35-99EC-D55677D13300}" type="slidenum">
              <a:rPr lang="en-US" smtClean="0"/>
              <a:t>‹#›</a:t>
            </a:fld>
            <a:endParaRPr lang="en-US"/>
          </a:p>
        </p:txBody>
      </p:sp>
    </p:spTree>
    <p:extLst>
      <p:ext uri="{BB962C8B-B14F-4D97-AF65-F5344CB8AC3E}">
        <p14:creationId xmlns:p14="http://schemas.microsoft.com/office/powerpoint/2010/main" val="1354124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B3308E-95AF-459C-BA78-3E6BA12FBAFF}" type="datetimeFigureOut">
              <a:rPr lang="en-US" smtClean="0"/>
              <a:t>6/28/2016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E45292-6A65-4E35-99EC-D55677D13300}" type="slidenum">
              <a:rPr lang="en-US" smtClean="0"/>
              <a:t>‹#›</a:t>
            </a:fld>
            <a:endParaRPr lang="en-US"/>
          </a:p>
        </p:txBody>
      </p:sp>
    </p:spTree>
    <p:extLst>
      <p:ext uri="{BB962C8B-B14F-4D97-AF65-F5344CB8AC3E}">
        <p14:creationId xmlns:p14="http://schemas.microsoft.com/office/powerpoint/2010/main" val="3763481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B3308E-95AF-459C-BA78-3E6BA12FBAFF}" type="datetimeFigureOut">
              <a:rPr lang="en-US" smtClean="0"/>
              <a:t>6/28/2016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E45292-6A65-4E35-99EC-D55677D13300}" type="slidenum">
              <a:rPr lang="en-US" smtClean="0"/>
              <a:t>‹#›</a:t>
            </a:fld>
            <a:endParaRPr lang="en-US"/>
          </a:p>
        </p:txBody>
      </p:sp>
    </p:spTree>
    <p:extLst>
      <p:ext uri="{BB962C8B-B14F-4D97-AF65-F5344CB8AC3E}">
        <p14:creationId xmlns:p14="http://schemas.microsoft.com/office/powerpoint/2010/main" val="36218453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mcachicago.org/archive/collection/CalderLesson.htm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nga.gov/education/classroom/interactive/mobile.htm" TargetMode="External"/><Relationship Id="rId5" Type="http://schemas.openxmlformats.org/officeDocument/2006/relationships/hyperlink" Target="http://artsedge.kennedy-center.org/educators/lessons/grade-5/Alexander_Calder_Master_of_Balance" TargetMode="External"/><Relationship Id="rId4" Type="http://schemas.openxmlformats.org/officeDocument/2006/relationships/hyperlink" Target="http://www.albrightknox.org/research/educator-resources/lesson-plans/lesson:alexander-calder-s-visual-poetry-mobiles-and-stabiles/#materials"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54628" y="126320"/>
            <a:ext cx="9144000" cy="2387600"/>
          </a:xfrm>
        </p:spPr>
        <p:txBody>
          <a:bodyPr/>
          <a:lstStyle/>
          <a:p>
            <a:r>
              <a:rPr lang="en-US" dirty="0" smtClean="0"/>
              <a:t>Looking at Mobiles </a:t>
            </a:r>
            <a:br>
              <a:rPr lang="en-US" dirty="0" smtClean="0"/>
            </a:br>
            <a:r>
              <a:rPr lang="en-US" dirty="0" smtClean="0">
                <a:latin typeface="Aharoni" panose="02010803020104030203" pitchFamily="2" charset="-79"/>
                <a:cs typeface="Aharoni" panose="02010803020104030203" pitchFamily="2" charset="-79"/>
              </a:rPr>
              <a:t>Alexander Calder</a:t>
            </a:r>
            <a:endParaRPr lang="en-US" dirty="0">
              <a:latin typeface="Aharoni" panose="02010803020104030203" pitchFamily="2" charset="-79"/>
              <a:cs typeface="Aharoni" panose="02010803020104030203" pitchFamily="2" charset="-79"/>
            </a:endParaRPr>
          </a:p>
        </p:txBody>
      </p:sp>
      <p:sp>
        <p:nvSpPr>
          <p:cNvPr id="3" name="Subtitle 2"/>
          <p:cNvSpPr>
            <a:spLocks noGrp="1"/>
          </p:cNvSpPr>
          <p:nvPr>
            <p:ph type="subTitle" idx="1"/>
          </p:nvPr>
        </p:nvSpPr>
        <p:spPr>
          <a:xfrm>
            <a:off x="1654628" y="2513920"/>
            <a:ext cx="9144000" cy="3070451"/>
          </a:xfrm>
        </p:spPr>
        <p:txBody>
          <a:bodyPr>
            <a:normAutofit fontScale="92500" lnSpcReduction="20000"/>
          </a:bodyPr>
          <a:lstStyle/>
          <a:p>
            <a:r>
              <a:rPr lang="en-US" dirty="0" smtClean="0"/>
              <a:t>For additional information and lesson plan ideas see:</a:t>
            </a:r>
          </a:p>
          <a:p>
            <a:pPr marL="342900" indent="-342900" algn="l">
              <a:buFont typeface="Arial" panose="020B0604020202020204" pitchFamily="34" charset="0"/>
              <a:buChar char="•"/>
            </a:pPr>
            <a:r>
              <a:rPr lang="en-US" dirty="0" smtClean="0">
                <a:hlinkClick r:id="rId3"/>
              </a:rPr>
              <a:t>http://mcachicago.org/archive/collection/CalderLesson.html</a:t>
            </a:r>
            <a:r>
              <a:rPr lang="en-US" dirty="0" smtClean="0"/>
              <a:t> </a:t>
            </a:r>
          </a:p>
          <a:p>
            <a:pPr marL="342900" indent="-342900" algn="l">
              <a:buFont typeface="Arial" panose="020B0604020202020204" pitchFamily="34" charset="0"/>
              <a:buChar char="•"/>
            </a:pPr>
            <a:r>
              <a:rPr lang="en-US" dirty="0" smtClean="0">
                <a:hlinkClick r:id="rId4"/>
              </a:rPr>
              <a:t>http://www.albrightknox.org/research/educator-resources/lesson-plans/lesson:alexander-calder-s-visual-poetry-mobiles-and-stabiles/#materials</a:t>
            </a:r>
            <a:endParaRPr lang="en-US" dirty="0" smtClean="0"/>
          </a:p>
          <a:p>
            <a:pPr marL="342900" indent="-342900" algn="l">
              <a:buFont typeface="Arial" panose="020B0604020202020204" pitchFamily="34" charset="0"/>
              <a:buChar char="•"/>
            </a:pPr>
            <a:r>
              <a:rPr lang="en-US" dirty="0" smtClean="0">
                <a:hlinkClick r:id="rId5"/>
              </a:rPr>
              <a:t>http://artsedge.kennedy-center.org/educators/lessons/grade-5/Alexander_Calder_Master_of_Balance</a:t>
            </a:r>
            <a:r>
              <a:rPr lang="en-US" dirty="0" smtClean="0"/>
              <a:t> </a:t>
            </a:r>
          </a:p>
          <a:p>
            <a:r>
              <a:rPr lang="en-US" dirty="0" smtClean="0"/>
              <a:t>For an interactive mobile maker see: </a:t>
            </a:r>
          </a:p>
          <a:p>
            <a:pPr marL="342900" indent="-342900" algn="l">
              <a:buFont typeface="Arial" panose="020B0604020202020204" pitchFamily="34" charset="0"/>
              <a:buChar char="•"/>
            </a:pPr>
            <a:r>
              <a:rPr lang="en-US" dirty="0" smtClean="0">
                <a:hlinkClick r:id="rId6"/>
              </a:rPr>
              <a:t>http://www.nga.gov/education/classroom/interactive/mobile.htm</a:t>
            </a:r>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pPr marL="342900" indent="-342900" algn="l">
              <a:buFont typeface="Arial" panose="020B0604020202020204" pitchFamily="34" charset="0"/>
              <a:buChar char="•"/>
            </a:pPr>
            <a:endParaRPr lang="en-US" dirty="0" smtClean="0"/>
          </a:p>
          <a:p>
            <a:endParaRPr lang="en-US" dirty="0"/>
          </a:p>
        </p:txBody>
      </p:sp>
    </p:spTree>
    <p:extLst>
      <p:ext uri="{BB962C8B-B14F-4D97-AF65-F5344CB8AC3E}">
        <p14:creationId xmlns:p14="http://schemas.microsoft.com/office/powerpoint/2010/main" val="3360883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77352" y="452735"/>
            <a:ext cx="10543399"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What do you SEE, THINK, WONDER?</a:t>
            </a:r>
            <a:endParaRPr lang="en-US" sz="5400" b="1" cap="none" spc="0" dirty="0">
              <a:ln w="22225">
                <a:solidFill>
                  <a:schemeClr val="accent2"/>
                </a:solidFill>
                <a:prstDash val="solid"/>
              </a:ln>
              <a:solidFill>
                <a:schemeClr val="accent2">
                  <a:lumMod val="40000"/>
                  <a:lumOff val="60000"/>
                </a:schemeClr>
              </a:solidFill>
              <a:effectLst/>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40478" y="1705429"/>
            <a:ext cx="6743700" cy="4851400"/>
          </a:xfrm>
          <a:prstGeom prst="rect">
            <a:avLst/>
          </a:prstGeom>
        </p:spPr>
      </p:pic>
    </p:spTree>
    <p:extLst>
      <p:ext uri="{BB962C8B-B14F-4D97-AF65-F5344CB8AC3E}">
        <p14:creationId xmlns:p14="http://schemas.microsoft.com/office/powerpoint/2010/main" val="20016065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123</Words>
  <Application>Microsoft Office PowerPoint</Application>
  <PresentationFormat>Widescreen</PresentationFormat>
  <Paragraphs>21</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Aharoni</vt:lpstr>
      <vt:lpstr>Arial</vt:lpstr>
      <vt:lpstr>Calibri</vt:lpstr>
      <vt:lpstr>Calibri Light</vt:lpstr>
      <vt:lpstr>Office Theme</vt:lpstr>
      <vt:lpstr>Looking at Mobiles  Alexander Calder</vt:lpstr>
      <vt:lpstr>PowerPoint Presentation</vt:lpstr>
    </vt:vector>
  </TitlesOfParts>
  <Company>Anne Arundel County Public Schools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Klos, Patricia</dc:creator>
  <cp:lastModifiedBy>SDTC-WS2</cp:lastModifiedBy>
  <cp:revision>3</cp:revision>
  <dcterms:created xsi:type="dcterms:W3CDTF">2015-01-20T16:01:10Z</dcterms:created>
  <dcterms:modified xsi:type="dcterms:W3CDTF">2016-06-28T14:31:21Z</dcterms:modified>
</cp:coreProperties>
</file>