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58B64-7814-457F-B896-3958A17A11B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0306BA-736E-448E-9715-24E591078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971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06BA-736E-448E-9715-24E591078D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675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EAB30-17C7-432A-9954-3EC9314153B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83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EAB30-17C7-432A-9954-3EC9314153B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19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6A7F-B577-4735-9941-5FBAB2EA2ACA}" type="datetime1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PKlos/AACPS Arts Integration Office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BE73-DABD-45D8-8F4C-A1BD49C72E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7884-629C-498A-A391-C4D266F4F95E}" type="datetime1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PKlos/AACPS Arts Integration Office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BE73-DABD-45D8-8F4C-A1BD49C72E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DC5FE-7CCE-4E0C-915A-A88C8739CA52}" type="datetime1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PKlos/AACPS Arts Integration Office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BE73-DABD-45D8-8F4C-A1BD49C72E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EF26C-36DE-4D05-824D-CAC9788CDF32}" type="datetime1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PKlos/AACPS Arts Integration Office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BE73-DABD-45D8-8F4C-A1BD49C72E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834B-8034-48F9-ACD9-B7CC603A3190}" type="datetime1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PKlos/AACPS Arts Integration Office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BE73-DABD-45D8-8F4C-A1BD49C72E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17EB1-FBA8-4E46-B787-2391B0DC0D29}" type="datetime1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PKlos/AACPS Arts Integration Office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BE73-DABD-45D8-8F4C-A1BD49C72E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7965-13D7-4C8D-94BF-45C15C7D09C0}" type="datetime1">
              <a:rPr lang="en-US" smtClean="0"/>
              <a:t>6/28/2016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PKlos/AACPS Arts Integration Office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BE73-DABD-45D8-8F4C-A1BD49C72E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F9E0-4841-4AC7-A47A-2C2EB55C0004}" type="datetime1">
              <a:rPr lang="en-US" smtClean="0"/>
              <a:t>6/28/2016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PKlos/AACPS Arts Integration Office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BE73-DABD-45D8-8F4C-A1BD49C72E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523F-FD26-450B-8B69-CC077AE4FEAE}" type="datetime1">
              <a:rPr lang="en-US" smtClean="0"/>
              <a:t>6/28/2016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PKlos/AACPS Arts Integration Office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BE73-DABD-45D8-8F4C-A1BD49C72E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0352-E73D-4E20-822E-4C8FB62E7445}" type="datetime1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PKlos/AACPS Arts Integration Office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BE73-DABD-45D8-8F4C-A1BD49C72E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7325-B12F-416D-92D5-62D4848A37AF}" type="datetime1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PKlos/AACPS Arts Integration Office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BE73-DABD-45D8-8F4C-A1BD49C72E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15640-4C7C-4684-B41A-50092B61CBC3}" type="datetime1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PKlos/AACPS Arts Integration Office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8BE73-DABD-45D8-8F4C-A1BD49C72E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File:Nang_Talung_puppet.jpg" TargetMode="External"/><Relationship Id="rId3" Type="http://schemas.openxmlformats.org/officeDocument/2006/relationships/hyperlink" Target="http://artsedge.kennedy-center.org/shadowpuppets/shadow_puppets.html" TargetMode="External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en.wikipedia.org/wiki/File:OFB-Qianlongsatz03-Krieger.JPG" TargetMode="External"/><Relationship Id="rId5" Type="http://schemas.openxmlformats.org/officeDocument/2006/relationships/image" Target="../media/image1.jpeg"/><Relationship Id="rId4" Type="http://schemas.openxmlformats.org/officeDocument/2006/relationships/hyperlink" Target="http://dutchdirt.com/wp-content/uploads/2008/10/shadowpuppets.jpg" TargetMode="External"/><Relationship Id="rId9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upload.wikimedia.org/wikipedia/commons/d/d5/Wilhelm_Gross-4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chooltube.com/video/e1ce2f42a96245ef9ddb/Zomo%20the%20Rabbit%20Kindergarten%20Puppet%20Theater%202013%20(Revised/Full%20Version)" TargetMode="External"/><Relationship Id="rId3" Type="http://schemas.openxmlformats.org/officeDocument/2006/relationships/hyperlink" Target="http://www.flickr.com/photos/jimmiehomeschoolmom/3295377844/" TargetMode="External"/><Relationship Id="rId7" Type="http://schemas.openxmlformats.org/officeDocument/2006/relationships/hyperlink" Target="http://www.schooltube.com/video/490dd2ce3ba44c0b9716/Anansi%20the%20Spider%20Kindergarten%20Puppet%20Theater%202013%20(Revised/Full%20Version)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hyperlink" Target="http://www.flickr.com/photos/jimmiehomeschoolmom/3296299429/" TargetMode="Externa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343400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Shadow Puppets:  </a:t>
            </a:r>
            <a:br>
              <a:rPr lang="en-US" dirty="0" smtClean="0"/>
            </a:br>
            <a:r>
              <a:rPr lang="en-US" b="0" dirty="0" smtClean="0"/>
              <a:t>A traditional art in </a:t>
            </a:r>
            <a:br>
              <a:rPr lang="en-US" b="0" dirty="0" smtClean="0"/>
            </a:br>
            <a:r>
              <a:rPr lang="en-US" sz="2000" b="0" i="1" dirty="0" smtClean="0">
                <a:latin typeface="Batang" pitchFamily="18" charset="-127"/>
                <a:ea typeface="Batang" pitchFamily="18" charset="-127"/>
              </a:rPr>
              <a:t>India, Indonesia, China</a:t>
            </a:r>
            <a:br>
              <a:rPr lang="en-US" sz="2000" b="0" i="1" dirty="0" smtClean="0">
                <a:latin typeface="Batang" pitchFamily="18" charset="-127"/>
                <a:ea typeface="Batang" pitchFamily="18" charset="-127"/>
              </a:rPr>
            </a:br>
            <a:r>
              <a:rPr lang="en-US" sz="2000" b="0" i="1" dirty="0" smtClean="0">
                <a:latin typeface="Batang" pitchFamily="18" charset="-127"/>
                <a:ea typeface="Batang" pitchFamily="18" charset="-127"/>
              </a:rPr>
              <a:t>Thailand , Cambodia and Malaysia </a:t>
            </a:r>
            <a:endParaRPr lang="en-US" sz="2000" i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http://artsedge.kennedy-center.org/shadowpuppets/shadow_puppets.html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6386" name="Picture 2" descr="See full size imag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685800"/>
            <a:ext cx="2971800" cy="2371440"/>
          </a:xfrm>
          <a:prstGeom prst="rect">
            <a:avLst/>
          </a:prstGeom>
          <a:noFill/>
        </p:spPr>
      </p:pic>
      <p:pic>
        <p:nvPicPr>
          <p:cNvPr id="16388" name="Picture 4" descr="http://upload.wikimedia.org/wikipedia/commons/thumb/b/ba/OFB-Qianlongsatz03-Krieger.JPG/300px-OFB-Qianlongsatz03-Krieger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81600" y="1524000"/>
            <a:ext cx="2857500" cy="2200275"/>
          </a:xfrm>
          <a:prstGeom prst="rect">
            <a:avLst/>
          </a:prstGeom>
          <a:noFill/>
        </p:spPr>
      </p:pic>
      <p:pic>
        <p:nvPicPr>
          <p:cNvPr id="9218" name="Picture 2" descr="http://upload.wikimedia.org/wikipedia/commons/thumb/7/78/Nang_Talung_puppet.jpg/170px-Nang_Talung_puppet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10400" y="4038600"/>
            <a:ext cx="1619250" cy="2390775"/>
          </a:xfrm>
          <a:prstGeom prst="rect">
            <a:avLst/>
          </a:prstGeom>
          <a:noFill/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PKlos/AACPS Arts Integration Office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400" y="304800"/>
            <a:ext cx="7975600" cy="598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PKlos/AACPS Arts Integration Office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rs Agnes Maclehose, ʼClarindaʼ, 1759 - 1841. Friend and correspondent of Bur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838200"/>
            <a:ext cx="4286250" cy="5419726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267200" y="5791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John </a:t>
            </a:r>
            <a:r>
              <a:rPr lang="en-US" b="1" dirty="0" err="1" smtClean="0"/>
              <a:t>Miers</a:t>
            </a:r>
            <a:endParaRPr lang="en-US" b="1" dirty="0" smtClean="0"/>
          </a:p>
          <a:p>
            <a:r>
              <a:rPr lang="en-US" dirty="0" err="1" smtClean="0"/>
              <a:t>Mrs</a:t>
            </a:r>
            <a:r>
              <a:rPr lang="en-US" dirty="0" smtClean="0"/>
              <a:t> Agnes </a:t>
            </a:r>
            <a:r>
              <a:rPr lang="en-US" dirty="0" err="1" smtClean="0"/>
              <a:t>Maclehose</a:t>
            </a:r>
            <a:r>
              <a:rPr lang="en-US" dirty="0" smtClean="0"/>
              <a:t>, 'Clarinda', 1759 - 1841.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10200" y="1066800"/>
            <a:ext cx="3352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 silhouette portrait can be painted, drawn</a:t>
            </a:r>
            <a:r>
              <a:rPr lang="en-US" dirty="0"/>
              <a:t> </a:t>
            </a:r>
            <a:r>
              <a:rPr lang="en-US" dirty="0" smtClean="0"/>
              <a:t>or cut. The traditional method of creating silhouette portraits is to cut them from lightweight black cardboard, and mount them on a pale (usually white) background.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67400" y="3124200"/>
            <a:ext cx="2667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 America, silhouettes were highly popular from about 1790 to 1840. The invention of the camera signaled the end of the silhouette as a widespread form of portraiture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228600"/>
            <a:ext cx="731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Silhouette=Profile/Side View</a:t>
            </a:r>
            <a:endParaRPr lang="en-US" sz="4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PKlos/AACPS Arts Integration Office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File:Wilhelm Gross-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066800"/>
            <a:ext cx="7409329" cy="4343400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 traditional paper-cut illustration by Wilhelm Gross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PKlos/AACPS Arts Integration Office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hadow puppets">
            <a:hlinkClick r:id="rId3" tgtFrame="_blank" tooltip="&quot;shadow puppets by jimmiehomeschoolmom, on Flickr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2057400"/>
            <a:ext cx="4758055" cy="3176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shadow puppet theater diagram">
            <a:hlinkClick r:id="rId5" tgtFrame="_blank" tooltip="&quot;shadow puppet theater diagram by jimmiehomeschoolmom, on Flickr&quot;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3600" y="1733729"/>
            <a:ext cx="3005455" cy="2142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66800" y="533400"/>
            <a:ext cx="670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Shadow Puppetry:  Silhouette art in theatre format 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381000" y="5561289"/>
            <a:ext cx="7620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See a Kindergarten in action:</a:t>
            </a:r>
          </a:p>
          <a:p>
            <a:r>
              <a:rPr lang="en-US" sz="1000" dirty="0" smtClean="0">
                <a:hlinkClick r:id="rId7"/>
              </a:rPr>
              <a:t>http</a:t>
            </a:r>
            <a:r>
              <a:rPr lang="en-US" sz="1000" dirty="0">
                <a:hlinkClick r:id="rId7"/>
              </a:rPr>
              <a:t>://www.schooltube.com/video/490dd2ce3ba44c0b9716/Anansi%20the%20Spider%20Kindergarten%20Puppet%20Theater%202013%20(Revised/Full%20Version</a:t>
            </a:r>
            <a:r>
              <a:rPr lang="en-US" sz="1000" dirty="0" smtClean="0">
                <a:hlinkClick r:id="rId7"/>
              </a:rPr>
              <a:t>)</a:t>
            </a:r>
            <a:endParaRPr lang="en-US" sz="1000" dirty="0" smtClean="0"/>
          </a:p>
          <a:p>
            <a:r>
              <a:rPr lang="en-US" sz="1100" dirty="0">
                <a:hlinkClick r:id="rId8"/>
              </a:rPr>
              <a:t>http://www.schooltube.com/video/e1ce2f42a96245ef9ddb/Zomo%20the%20Rabbit%20Kindergarten%20Puppet%20Theater%202013%20(Revised/Full%20Version</a:t>
            </a:r>
            <a:r>
              <a:rPr lang="en-US" sz="1100" dirty="0" smtClean="0">
                <a:hlinkClick r:id="rId8"/>
              </a:rPr>
              <a:t>)</a:t>
            </a:r>
            <a:r>
              <a:rPr lang="en-US" sz="1100" dirty="0" smtClean="0"/>
              <a:t> </a:t>
            </a:r>
            <a:endParaRPr lang="en-US" sz="11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PKlos/AACPS Arts Integration Office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33400"/>
            <a:ext cx="6681447" cy="6072979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PKlos/AACPS Arts Integration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533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609600"/>
            <a:ext cx="6162009" cy="5732102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PKlos/AACPS Arts Integration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82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149</Words>
  <Application>Microsoft Office PowerPoint</Application>
  <PresentationFormat>On-screen Show (4:3)</PresentationFormat>
  <Paragraphs>22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Batang</vt:lpstr>
      <vt:lpstr>Arial</vt:lpstr>
      <vt:lpstr>Calibri</vt:lpstr>
      <vt:lpstr>Office Theme</vt:lpstr>
      <vt:lpstr>Shadow Puppets:   A traditional art in  India, Indonesia, China Thailand , Cambodia and Malaysia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Anne Arundel County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Shadow Puppets:   A traditional art in  India, Indonesia and China</dc:title>
  <dc:creator>pklos</dc:creator>
  <cp:lastModifiedBy>SDTC-WS2</cp:lastModifiedBy>
  <cp:revision>10</cp:revision>
  <dcterms:created xsi:type="dcterms:W3CDTF">2010-09-17T12:49:11Z</dcterms:created>
  <dcterms:modified xsi:type="dcterms:W3CDTF">2016-06-28T14:07:41Z</dcterms:modified>
</cp:coreProperties>
</file>