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533" autoAdjust="0"/>
  </p:normalViewPr>
  <p:slideViewPr>
    <p:cSldViewPr snapToGrid="0">
      <p:cViewPr varScale="1">
        <p:scale>
          <a:sx n="88" d="100"/>
          <a:sy n="8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22D50-DAB4-465C-80D6-76B765F9C50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90C55-657B-4D07-A7A4-0ADA8582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Jackson Pollock:  Blue</a:t>
            </a:r>
            <a:r>
              <a:rPr lang="en-US" baseline="0" dirty="0" smtClean="0"/>
              <a:t> Poles  1952</a:t>
            </a:r>
          </a:p>
          <a:p>
            <a:r>
              <a:rPr lang="en-US" dirty="0" smtClean="0"/>
              <a:t>https://www.khanacademy.org/partner-content/MoMA/moma-abstract-expressionism/v/moma-painting-technique-Pollock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0C55-657B-4D07-A7A4-0ADA85825A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2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0C55-657B-4D07-A7A4-0ADA85825A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343-7D18-41CD-AB42-9F9C8A716A43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CD47-1F3E-4805-A476-6B75BD9A2463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407-0CD3-4B11-8B9E-9280D18CC2F1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6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80FE-66EF-47F0-8B46-0A5A74788FE8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25A-41CC-4E9A-A255-47C63C835024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F71-EEAD-4260-8C73-85B26A053DE9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EA34-A921-43D9-96C5-F02C18679D21}" type="datetime1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2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3961-EE4F-461C-8F62-A121045CC7A8}" type="datetime1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16A3-BCC0-4663-B21B-08EC5DB7F370}" type="datetime1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99CE-CEDC-4485-A463-FD47B1E3980E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7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2AE-6981-47F0-B1DA-DCBC73337D16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3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83C9-8824-4F3F-B4BF-A280A583CF2B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P.Klos/AACPS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2C44-6C2E-4947-8B48-0513808F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11669"/>
            <a:ext cx="9144000" cy="7982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Push-pull art lessons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Exploring </a:t>
            </a:r>
            <a:r>
              <a:rPr lang="en-US" b="1" dirty="0" smtClean="0">
                <a:solidFill>
                  <a:srgbClr val="FF0000"/>
                </a:solidFill>
              </a:rPr>
              <a:t>colors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texture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FORCE</a:t>
            </a:r>
          </a:p>
          <a:p>
            <a:r>
              <a:rPr lang="en-US" b="1" dirty="0" smtClean="0"/>
              <a:t>MD Visual Art Standard: 1.1.a Describe colors, lines, shapes, and textures found in the environment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74" y="488732"/>
            <a:ext cx="2983851" cy="177283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8" y="144531"/>
            <a:ext cx="10058400" cy="5645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81" y="5878976"/>
            <a:ext cx="1194609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Jackson Pollock called his paintings “action” paintings.  Rather than paint a landscape or a portrait he wanted to paint ACTION!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8613" y="2967335"/>
            <a:ext cx="10239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do you See? Think? Wonder?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0948" y="6374750"/>
            <a:ext cx="4114800" cy="365125"/>
          </a:xfrm>
        </p:spPr>
        <p:txBody>
          <a:bodyPr/>
          <a:lstStyle/>
          <a:p>
            <a:r>
              <a:rPr lang="en-US" dirty="0" err="1" smtClean="0"/>
              <a:t>P.Klos</a:t>
            </a:r>
            <a:r>
              <a:rPr lang="en-US" dirty="0" smtClean="0"/>
              <a:t>/AACPS Arts Integration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Push</a:t>
            </a:r>
            <a:r>
              <a:rPr lang="en-US" dirty="0" smtClean="0"/>
              <a:t>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9352"/>
            <a:ext cx="10515600" cy="53760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Vocabulary</a:t>
            </a:r>
          </a:p>
          <a:p>
            <a:pPr marL="0" indent="0">
              <a:buNone/>
            </a:pPr>
            <a:r>
              <a:rPr lang="en-US" dirty="0" smtClean="0"/>
              <a:t>•Science: push force</a:t>
            </a:r>
          </a:p>
          <a:p>
            <a:pPr marL="0" indent="0">
              <a:buNone/>
            </a:pPr>
            <a:r>
              <a:rPr lang="en-US" dirty="0" smtClean="0"/>
              <a:t>•Art: primary colors, abstract, representational</a:t>
            </a:r>
          </a:p>
          <a:p>
            <a:pPr marL="0" indent="0">
              <a:buNone/>
            </a:pPr>
            <a:r>
              <a:rPr lang="en-US" dirty="0" smtClean="0"/>
              <a:t>Science Curriculum</a:t>
            </a:r>
          </a:p>
          <a:p>
            <a:pPr marL="0" indent="0">
              <a:buNone/>
            </a:pPr>
            <a:r>
              <a:rPr lang="en-US" dirty="0" smtClean="0"/>
              <a:t>The way to change how something is moving is by giving it a push or a pull. The size of the change is related to the strength, or the amount of force, of the push or pull.</a:t>
            </a:r>
          </a:p>
          <a:p>
            <a:pPr marL="0" indent="0">
              <a:buNone/>
            </a:pPr>
            <a:r>
              <a:rPr lang="en-US" dirty="0" smtClean="0"/>
              <a:t>Art curriculum:   </a:t>
            </a:r>
          </a:p>
          <a:p>
            <a:pPr marL="0" indent="0">
              <a:buNone/>
            </a:pPr>
            <a:r>
              <a:rPr lang="en-US" dirty="0" smtClean="0"/>
              <a:t>Primary colors mix with each other to produce secondary and tertiary colors. </a:t>
            </a:r>
          </a:p>
          <a:p>
            <a:pPr marL="0" indent="0">
              <a:buNone/>
            </a:pPr>
            <a:r>
              <a:rPr lang="en-US" dirty="0" smtClean="0"/>
              <a:t>Materials: all media paper, watercolor inks (), straws, cups, paper plates.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students used the “push” force to make the watercolor ink move on the paper to produce abstract art (non representational). Use primary colors so students will also see how </a:t>
            </a:r>
            <a:r>
              <a:rPr lang="en-US" b="1" dirty="0"/>
              <a:t>primary colors </a:t>
            </a:r>
            <a:r>
              <a:rPr lang="en-US" dirty="0" smtClean="0"/>
              <a:t>mix to produce secondary colors.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several ways to make the ink move on the paper. The position of the body is important.</a:t>
            </a:r>
          </a:p>
          <a:p>
            <a:pPr marL="914400" lvl="2" indent="0">
              <a:buNone/>
            </a:pPr>
            <a:r>
              <a:rPr lang="en-US" dirty="0" smtClean="0"/>
              <a:t>•we can blow parallel to the paper or on top of it and the force is not the same. When we blow parallel to the paper the ink make a path and can go far, depending on the intensity of the blow.</a:t>
            </a:r>
          </a:p>
          <a:p>
            <a:pPr marL="914400" lvl="2" indent="0">
              <a:buNone/>
            </a:pPr>
            <a:r>
              <a:rPr lang="en-US" dirty="0" smtClean="0"/>
              <a:t>•we can blow above the paper, to get the force hit the paper: we get fine lines going in multiple directions. We can blow with or without a straw and the results are different too.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Group reflection:  Looking at all the pieces on the floor, the students talk about the artistic aspects and the scientific aspects of the exercise.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431" y="919955"/>
            <a:ext cx="1426588" cy="1426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062" y="919955"/>
            <a:ext cx="1426588" cy="14265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Pull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smtClean="0"/>
              <a:t>Art: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Students create abstract friction paintings.                                                       They create </a:t>
            </a:r>
            <a:r>
              <a:rPr lang="en-US" b="1" dirty="0" smtClean="0"/>
              <a:t>texture</a:t>
            </a:r>
            <a:r>
              <a:rPr lang="en-US" dirty="0" smtClean="0"/>
              <a:t> with the friction caused by certain materials pulled through the paint.</a:t>
            </a:r>
          </a:p>
          <a:p>
            <a:pPr marL="0" indent="0">
              <a:buNone/>
            </a:pPr>
            <a:r>
              <a:rPr lang="en-US" dirty="0" smtClean="0"/>
              <a:t>•	Provide students with background information examples about abstract art.  Students respond to the art with I see, I Think, I Wonder.  See: PowerPoint Vehicles Realism vs. Abstract</a:t>
            </a:r>
          </a:p>
          <a:p>
            <a:pPr marL="0" indent="0">
              <a:buNone/>
            </a:pPr>
            <a:r>
              <a:rPr lang="en-US" dirty="0" smtClean="0"/>
              <a:t>•	Provide students with a variety of small items with different </a:t>
            </a:r>
            <a:r>
              <a:rPr lang="en-US" b="1" dirty="0" smtClean="0"/>
              <a:t>textures-</a:t>
            </a:r>
            <a:r>
              <a:rPr lang="en-US" dirty="0" smtClean="0"/>
              <a:t> pieces of sand paper or Styrofoam, toy cars with wheels, string, marbles etc. Provide students with several Styrofoam plates with a thin layer of paint on each.</a:t>
            </a:r>
          </a:p>
          <a:p>
            <a:pPr marL="0" indent="0">
              <a:buNone/>
            </a:pPr>
            <a:r>
              <a:rPr lang="en-US" dirty="0" smtClean="0"/>
              <a:t>•	Students place the item into a small amount of paint and push or pull the item across the paper leaving a trail of paint and </a:t>
            </a:r>
            <a:r>
              <a:rPr lang="en-US" b="1" dirty="0" smtClean="0"/>
              <a:t>texture</a:t>
            </a:r>
            <a:r>
              <a:rPr lang="en-US" dirty="0" smtClean="0"/>
              <a:t> and creating an abstract design.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917" y="82652"/>
            <a:ext cx="2369855" cy="20180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382</Words>
  <Application>Microsoft Office PowerPoint</Application>
  <PresentationFormat>Widescreen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Aharoni</vt:lpstr>
      <vt:lpstr>Arial</vt:lpstr>
      <vt:lpstr>Berlin Sans FB Demi</vt:lpstr>
      <vt:lpstr>Calibri</vt:lpstr>
      <vt:lpstr>Calibri Light</vt:lpstr>
      <vt:lpstr>Office Theme</vt:lpstr>
      <vt:lpstr>Push-pull art lessons</vt:lpstr>
      <vt:lpstr>PowerPoint Presentation</vt:lpstr>
      <vt:lpstr>Push Art</vt:lpstr>
      <vt:lpstr>Pull Art: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 pull art lessons</dc:title>
  <dc:creator>Klos, Patricia</dc:creator>
  <cp:lastModifiedBy>SDTC-WS2</cp:lastModifiedBy>
  <cp:revision>7</cp:revision>
  <dcterms:created xsi:type="dcterms:W3CDTF">2015-01-30T16:18:23Z</dcterms:created>
  <dcterms:modified xsi:type="dcterms:W3CDTF">2016-06-28T13:22:19Z</dcterms:modified>
</cp:coreProperties>
</file>