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8" r:id="rId4"/>
    <p:sldId id="257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533" autoAdjust="0"/>
  </p:normalViewPr>
  <p:slideViewPr>
    <p:cSldViewPr snapToGrid="0">
      <p:cViewPr varScale="1">
        <p:scale>
          <a:sx n="88" d="100"/>
          <a:sy n="8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B42A-253A-49F3-91D1-48AC982F03E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551B3-45CD-4A88-9409-C1D799AFC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ricanart.si.edu/collections/search/artist/?id=344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art.org/en/gustave-boulanger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art.org/en/eyvind-earl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art.org/en/valentin-sero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art.org/en/martiros-sarya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(Flower and Vegetable Farming, study for mural)</a:t>
            </a:r>
          </a:p>
          <a:p>
            <a:r>
              <a:rPr lang="en-US" dirty="0" err="1" smtClean="0">
                <a:effectLst/>
              </a:rPr>
              <a:t>n.d.</a:t>
            </a:r>
            <a:r>
              <a:rPr lang="en-US" b="1" dirty="0" err="1" smtClean="0">
                <a:effectLst/>
                <a:hlinkClick r:id="rId3"/>
              </a:rPr>
              <a:t>Jose</a:t>
            </a:r>
            <a:r>
              <a:rPr lang="en-US" b="1" dirty="0" smtClean="0">
                <a:effectLst/>
                <a:hlinkClick r:id="rId3"/>
              </a:rPr>
              <a:t> Moya del </a:t>
            </a:r>
            <a:r>
              <a:rPr lang="en-US" b="1" dirty="0" err="1" smtClean="0">
                <a:effectLst/>
                <a:hlinkClick r:id="rId3"/>
              </a:rPr>
              <a:t>Pino</a:t>
            </a:r>
            <a:r>
              <a:rPr lang="en-US" dirty="0" smtClean="0">
                <a:effectLst/>
              </a:rPr>
              <a:t> Born: </a:t>
            </a:r>
            <a:r>
              <a:rPr lang="en-US" dirty="0" err="1" smtClean="0">
                <a:effectLst/>
              </a:rPr>
              <a:t>Priego</a:t>
            </a:r>
            <a:r>
              <a:rPr lang="en-US" dirty="0" smtClean="0">
                <a:effectLst/>
              </a:rPr>
              <a:t>, Spain 1891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80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Farm Girl: </a:t>
            </a:r>
            <a:r>
              <a:rPr lang="en-US" b="1" dirty="0" smtClean="0"/>
              <a:t>Artist: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Gustave Boulanger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89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Rhapsody</a:t>
            </a:r>
            <a:r>
              <a:rPr lang="en-US" baseline="0" dirty="0" smtClean="0"/>
              <a:t> of Steele: </a:t>
            </a:r>
            <a:r>
              <a:rPr lang="en-US" b="1" dirty="0" smtClean="0"/>
              <a:t>Artist:</a:t>
            </a:r>
            <a:r>
              <a:rPr lang="en-US" dirty="0" smtClean="0"/>
              <a:t> </a:t>
            </a:r>
            <a:r>
              <a:rPr lang="en-US" dirty="0" err="1" smtClean="0">
                <a:hlinkClick r:id="rId3"/>
              </a:rPr>
              <a:t>Eyvind</a:t>
            </a:r>
            <a:r>
              <a:rPr lang="en-US" dirty="0" smtClean="0">
                <a:hlinkClick r:id="rId3"/>
              </a:rPr>
              <a:t> Earle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Completion Date:</a:t>
            </a:r>
            <a:r>
              <a:rPr lang="en-US" dirty="0" smtClean="0"/>
              <a:t> 1959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Wood,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Grant_Stone</a:t>
            </a:r>
            <a:r>
              <a:rPr lang="en-US" baseline="0" dirty="0" smtClean="0"/>
              <a:t> City, Iowa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6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Brueghel, Pieter</a:t>
            </a:r>
            <a:r>
              <a:rPr lang="en-US" baseline="0" dirty="0" smtClean="0"/>
              <a:t> the Elder_Icarus_1555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1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Dupre</a:t>
            </a:r>
            <a:r>
              <a:rPr lang="en-US" dirty="0" smtClean="0"/>
              <a:t>, Julien_</a:t>
            </a:r>
            <a:r>
              <a:rPr lang="en-US" baseline="0" dirty="0" smtClean="0"/>
              <a:t> T</a:t>
            </a:r>
            <a:r>
              <a:rPr lang="en-US" dirty="0" smtClean="0"/>
              <a:t>he Gleaners_1880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Cochran,</a:t>
            </a:r>
            <a:r>
              <a:rPr lang="en-US" baseline="0" dirty="0" smtClean="0"/>
              <a:t> Malcolm_ Field of Corn_ 1994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 Farm in the village </a:t>
            </a:r>
            <a:r>
              <a:rPr lang="en-US" dirty="0" err="1" smtClean="0"/>
              <a:t>Neskuchnoye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Artist: </a:t>
            </a:r>
            <a:r>
              <a:rPr lang="en-US" dirty="0" err="1" smtClean="0"/>
              <a:t>Zinaida</a:t>
            </a:r>
            <a:r>
              <a:rPr lang="en-US" dirty="0" smtClean="0"/>
              <a:t> </a:t>
            </a:r>
            <a:r>
              <a:rPr lang="en-US" dirty="0" err="1" smtClean="0"/>
              <a:t>Serebriakova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Completion Date: c.1910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32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Farm Yard In Finland:  </a:t>
            </a:r>
            <a:r>
              <a:rPr lang="fr-FR" b="1" dirty="0" err="1" smtClean="0"/>
              <a:t>Artist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Valentin Serov</a:t>
            </a:r>
            <a:r>
              <a:rPr lang="fr-FR" dirty="0" smtClean="0"/>
              <a:t> </a:t>
            </a:r>
          </a:p>
          <a:p>
            <a:r>
              <a:rPr lang="fr-FR" b="1" dirty="0" err="1" smtClean="0"/>
              <a:t>Completion</a:t>
            </a:r>
            <a:r>
              <a:rPr lang="fr-FR" b="1" dirty="0" smtClean="0"/>
              <a:t> Date:</a:t>
            </a:r>
            <a:r>
              <a:rPr lang="fr-FR" dirty="0" smtClean="0"/>
              <a:t> 1902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Miro</a:t>
            </a:r>
            <a:r>
              <a:rPr lang="en-US" dirty="0" smtClean="0"/>
              <a:t>, Joan_</a:t>
            </a:r>
            <a:r>
              <a:rPr lang="en-US" baseline="0" dirty="0" smtClean="0"/>
              <a:t> The Farm_1921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9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Gathering peaches in the collective farm in Armenia </a:t>
            </a:r>
            <a:r>
              <a:rPr lang="fr-FR" b="1" dirty="0" err="1" smtClean="0"/>
              <a:t>Artist</a:t>
            </a:r>
            <a:r>
              <a:rPr lang="fr-FR" b="1" dirty="0" smtClean="0"/>
              <a:t>: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Martiros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Saryan</a:t>
            </a:r>
            <a:r>
              <a:rPr lang="fr-FR" dirty="0" smtClean="0"/>
              <a:t> </a:t>
            </a:r>
          </a:p>
          <a:p>
            <a:r>
              <a:rPr lang="fr-FR" b="1" dirty="0" err="1" smtClean="0"/>
              <a:t>Completion</a:t>
            </a:r>
            <a:r>
              <a:rPr lang="fr-FR" b="1" dirty="0" smtClean="0"/>
              <a:t> Date:</a:t>
            </a:r>
            <a:r>
              <a:rPr lang="fr-FR" dirty="0" smtClean="0"/>
              <a:t> 1938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551B3-45CD-4A88-9409-C1D799AFC8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2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6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5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5659-8F22-432F-8F5D-D60E6D2560C6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138F-1C0A-44EE-9C8C-15C1080F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akes You Say That?</a:t>
            </a:r>
            <a:br>
              <a:rPr lang="en-US" dirty="0" smtClean="0"/>
            </a:br>
            <a:r>
              <a:rPr lang="en-US" dirty="0" smtClean="0"/>
              <a:t>Discussion ideas!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Think of the </a:t>
            </a:r>
            <a:r>
              <a:rPr lang="en-US" sz="4000" smtClean="0"/>
              <a:t>main idea….</a:t>
            </a:r>
            <a:endParaRPr lang="en-US" sz="4000" dirty="0" smtClean="0"/>
          </a:p>
          <a:p>
            <a:r>
              <a:rPr lang="en-US" sz="4000" dirty="0" smtClean="0"/>
              <a:t>What is going to happen in the picture?</a:t>
            </a:r>
          </a:p>
          <a:p>
            <a:r>
              <a:rPr lang="en-US" sz="4000" dirty="0" smtClean="0"/>
              <a:t>What will happen at the end?</a:t>
            </a:r>
          </a:p>
          <a:p>
            <a:r>
              <a:rPr lang="en-US" sz="4000" dirty="0" smtClean="0"/>
              <a:t>Why do you think that?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71" y="0"/>
            <a:ext cx="861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39" y="241113"/>
            <a:ext cx="3747923" cy="62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2" y="685800"/>
            <a:ext cx="72603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0261"/>
            <a:ext cx="9144000" cy="1034777"/>
          </a:xfrm>
        </p:spPr>
        <p:txBody>
          <a:bodyPr/>
          <a:lstStyle/>
          <a:p>
            <a:r>
              <a:rPr lang="en-US" dirty="0" smtClean="0"/>
              <a:t>Agriculture in 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2078901"/>
            <a:ext cx="8912772" cy="36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09" y="801905"/>
            <a:ext cx="7171997" cy="53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4" y="0"/>
            <a:ext cx="10705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24" y="1026071"/>
            <a:ext cx="6879940" cy="47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3350"/>
            <a:ext cx="10160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255612"/>
            <a:ext cx="10047890" cy="63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8112"/>
            <a:ext cx="95250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82" y="0"/>
            <a:ext cx="7279071" cy="65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163</Words>
  <Application>Microsoft Office PowerPoint</Application>
  <PresentationFormat>Widescreen</PresentationFormat>
  <Paragraphs>34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Makes You Say That? Discussion ideas!</vt:lpstr>
      <vt:lpstr>Agriculture in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Klos, Patricia</dc:creator>
  <cp:lastModifiedBy>SDTC-WS2</cp:lastModifiedBy>
  <cp:revision>5</cp:revision>
  <dcterms:created xsi:type="dcterms:W3CDTF">2015-02-09T14:45:38Z</dcterms:created>
  <dcterms:modified xsi:type="dcterms:W3CDTF">2016-06-28T16:40:50Z</dcterms:modified>
</cp:coreProperties>
</file>