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6" r:id="rId3"/>
    <p:sldId id="257" r:id="rId4"/>
    <p:sldId id="267" r:id="rId5"/>
    <p:sldId id="268" r:id="rId6"/>
    <p:sldId id="269" r:id="rId7"/>
    <p:sldId id="265" r:id="rId8"/>
    <p:sldId id="266" r:id="rId9"/>
    <p:sldId id="259" r:id="rId10"/>
    <p:sldId id="260" r:id="rId11"/>
    <p:sldId id="261" r:id="rId12"/>
    <p:sldId id="262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0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61A7D-430C-40DA-9D05-A957AC9F0875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62ADE-3AA0-4295-855C-885C76C43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aintings.org/en/katsushika-hokusa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wikipaintings.org/en/paintings-by-genre/landscape?firstArtist=katsushika-hokusai#artist-katsushika-hokusai" TargetMode="External"/><Relationship Id="rId4" Type="http://schemas.openxmlformats.org/officeDocument/2006/relationships/hyperlink" Target="http://www.wikipaintings.org/en/paintings-by-style/ukiyo-e?firstArtist=katsushika-hokusai#artist-katsushika-hokusai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Alfred Sisley  Snow al </a:t>
            </a:r>
            <a:r>
              <a:rPr lang="en-US" dirty="0" err="1" smtClean="0"/>
              <a:t>Louveciennes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6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Ejiri</a:t>
            </a:r>
            <a:r>
              <a:rPr lang="en-US" b="1" dirty="0" smtClean="0"/>
              <a:t> in the Suruga province</a:t>
            </a:r>
          </a:p>
          <a:p>
            <a:r>
              <a:rPr lang="en-US" b="1" dirty="0" err="1" smtClean="0"/>
              <a:t>Artist:</a:t>
            </a:r>
            <a:r>
              <a:rPr lang="en-US" dirty="0" err="1" smtClean="0">
                <a:hlinkClick r:id="rId3"/>
              </a:rPr>
              <a:t>Katsushika</a:t>
            </a:r>
            <a:r>
              <a:rPr lang="en-US" dirty="0" smtClean="0">
                <a:hlinkClick r:id="rId3"/>
              </a:rPr>
              <a:t> Hokusai</a:t>
            </a:r>
            <a:endParaRPr lang="en-US" dirty="0" smtClean="0"/>
          </a:p>
          <a:p>
            <a:r>
              <a:rPr lang="en-US" b="1" dirty="0" smtClean="0"/>
              <a:t>Completion Date:</a:t>
            </a:r>
            <a:r>
              <a:rPr lang="en-US" dirty="0" smtClean="0"/>
              <a:t> c.1832</a:t>
            </a:r>
          </a:p>
          <a:p>
            <a:r>
              <a:rPr lang="en-US" b="1" dirty="0" err="1" smtClean="0"/>
              <a:t>Style:</a:t>
            </a:r>
            <a:r>
              <a:rPr lang="en-US" dirty="0" err="1" smtClean="0">
                <a:hlinkClick r:id="rId4"/>
              </a:rPr>
              <a:t>Ukiyo-e</a:t>
            </a:r>
            <a:endParaRPr lang="en-US" dirty="0" smtClean="0"/>
          </a:p>
          <a:p>
            <a:r>
              <a:rPr lang="en-US" b="1" dirty="0" err="1" smtClean="0"/>
              <a:t>Genre:</a:t>
            </a:r>
            <a:r>
              <a:rPr lang="en-US" dirty="0" err="1" smtClean="0">
                <a:hlinkClick r:id="rId5"/>
              </a:rPr>
              <a:t>landscape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66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Hiroshige:   Sudden Shower over Shin-</a:t>
            </a:r>
            <a:r>
              <a:rPr lang="en-US" dirty="0" err="1" smtClean="0"/>
              <a:t>Ohashi</a:t>
            </a:r>
            <a:r>
              <a:rPr lang="en-US" dirty="0" smtClean="0"/>
              <a:t> Bridge at </a:t>
            </a:r>
            <a:r>
              <a:rPr lang="en-US" dirty="0" err="1" smtClean="0"/>
              <a:t>Atake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23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</a:t>
            </a:r>
          </a:p>
          <a:p>
            <a:r>
              <a:rPr lang="en-US" b="1" dirty="0" smtClean="0">
                <a:effectLst/>
              </a:rPr>
              <a:t>Wheat Field with Cypresses</a:t>
            </a:r>
          </a:p>
          <a:p>
            <a:r>
              <a:rPr lang="en-US" b="1" dirty="0" smtClean="0">
                <a:effectLst/>
              </a:rPr>
              <a:t>Vincent van Gogh (Dutch, </a:t>
            </a:r>
            <a:r>
              <a:rPr lang="en-US" b="1" dirty="0" err="1" smtClean="0">
                <a:effectLst/>
              </a:rPr>
              <a:t>Zundert</a:t>
            </a:r>
            <a:r>
              <a:rPr lang="en-US" b="1" dirty="0" smtClean="0">
                <a:effectLst/>
              </a:rPr>
              <a:t> 1853–1890 </a:t>
            </a:r>
            <a:r>
              <a:rPr lang="en-US" b="1" dirty="0" err="1" smtClean="0">
                <a:effectLst/>
              </a:rPr>
              <a:t>Auvers</a:t>
            </a:r>
            <a:r>
              <a:rPr lang="en-US" b="1" dirty="0" smtClean="0">
                <a:effectLst/>
              </a:rPr>
              <a:t>-</a:t>
            </a:r>
            <a:r>
              <a:rPr lang="en-US" b="1" dirty="0" err="1" smtClean="0">
                <a:effectLst/>
              </a:rPr>
              <a:t>sur</a:t>
            </a:r>
            <a:r>
              <a:rPr lang="en-US" b="1" dirty="0" smtClean="0">
                <a:effectLst/>
              </a:rPr>
              <a:t>-Oise) </a:t>
            </a:r>
          </a:p>
          <a:p>
            <a:r>
              <a:rPr lang="en-US" dirty="0" smtClean="0">
                <a:effectLst/>
              </a:rPr>
              <a:t>Date: 1889 Medium: Oil on canvas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Goya_The</a:t>
            </a:r>
            <a:r>
              <a:rPr lang="en-US" dirty="0" smtClean="0"/>
              <a:t> Snowstorm_1787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Claude Monet: The Effects of Fog on</a:t>
            </a:r>
            <a:r>
              <a:rPr lang="en-US" baseline="0" dirty="0" smtClean="0"/>
              <a:t> Dieppe_1882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Grimshaw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Roundhay</a:t>
            </a:r>
            <a:r>
              <a:rPr lang="en-US" baseline="0" dirty="0" smtClean="0"/>
              <a:t> Lake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2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Hiroshige</a:t>
            </a:r>
            <a:r>
              <a:rPr lang="en-US" baseline="0" dirty="0" smtClean="0"/>
              <a:t>:  Shrines in the Snowy Mountains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1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Hopper, Edward: Ground</a:t>
            </a:r>
            <a:r>
              <a:rPr lang="en-US" baseline="0" dirty="0" smtClean="0"/>
              <a:t> Swell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Permeke</a:t>
            </a:r>
            <a:r>
              <a:rPr lang="en-US" dirty="0" smtClean="0"/>
              <a:t>, Constant: Farm hands on a sunny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1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Hurricane, Bahamas</a:t>
            </a:r>
          </a:p>
          <a:p>
            <a:r>
              <a:rPr lang="en-US" b="1" dirty="0" smtClean="0">
                <a:effectLst/>
              </a:rPr>
              <a:t>Winslow Homer (American, Boston, Massachusetts 1836–1910 </a:t>
            </a:r>
            <a:r>
              <a:rPr lang="en-US" b="1" dirty="0" err="1" smtClean="0">
                <a:effectLst/>
              </a:rPr>
              <a:t>Prouts</a:t>
            </a:r>
            <a:r>
              <a:rPr lang="en-US" b="1" dirty="0" smtClean="0">
                <a:effectLst/>
              </a:rPr>
              <a:t> Neck, Maine) </a:t>
            </a:r>
          </a:p>
          <a:p>
            <a:r>
              <a:rPr lang="en-US" dirty="0" smtClean="0">
                <a:effectLst/>
              </a:rPr>
              <a:t>Date: 1898 Medium: Watercolor and graphite on off-white wove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El Greco (</a:t>
            </a:r>
            <a:r>
              <a:rPr lang="en-US" b="1" dirty="0" err="1" smtClean="0">
                <a:effectLst/>
              </a:rPr>
              <a:t>Domenikos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Theotokopoulos</a:t>
            </a:r>
            <a:r>
              <a:rPr lang="en-US" b="1" dirty="0" smtClean="0">
                <a:effectLst/>
              </a:rPr>
              <a:t>) (Greek, </a:t>
            </a:r>
            <a:r>
              <a:rPr lang="en-US" b="1" dirty="0" err="1" smtClean="0">
                <a:effectLst/>
              </a:rPr>
              <a:t>Iráklion</a:t>
            </a:r>
            <a:r>
              <a:rPr lang="en-US" b="1" dirty="0" smtClean="0">
                <a:effectLst/>
              </a:rPr>
              <a:t> (Candia) 1540/41–1614 Toledo) </a:t>
            </a:r>
          </a:p>
          <a:p>
            <a:r>
              <a:rPr lang="en-US" dirty="0" smtClean="0">
                <a:effectLst/>
              </a:rPr>
              <a:t>Medium: Oil on canvas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84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Calliebotte</a:t>
            </a:r>
            <a:r>
              <a:rPr lang="en-US" dirty="0" smtClean="0"/>
              <a:t>, </a:t>
            </a:r>
            <a:r>
              <a:rPr lang="en-US" dirty="0" err="1" smtClean="0"/>
              <a:t>Gustave</a:t>
            </a:r>
            <a:r>
              <a:rPr lang="en-US" dirty="0" smtClean="0"/>
              <a:t>  </a:t>
            </a:r>
            <a:r>
              <a:rPr lang="fr-FR" i="1" dirty="0" smtClean="0"/>
              <a:t>Rue de Paris, temps de pluie; Intersection de la Rue de Turin et de la Rue de Moscou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1877 (100 Kb); </a:t>
            </a:r>
            <a:r>
              <a:rPr lang="fr-FR" i="1" dirty="0" smtClean="0"/>
              <a:t>Paris: A </a:t>
            </a:r>
            <a:r>
              <a:rPr lang="fr-FR" i="1" dirty="0" err="1" smtClean="0"/>
              <a:t>Rainy</a:t>
            </a:r>
            <a:r>
              <a:rPr lang="fr-FR" i="1" dirty="0" smtClean="0"/>
              <a:t> </a:t>
            </a:r>
            <a:r>
              <a:rPr lang="fr-FR" i="1" dirty="0" err="1" smtClean="0"/>
              <a:t>Day</a:t>
            </a:r>
            <a:r>
              <a:rPr lang="fr-FR" dirty="0" err="1" smtClean="0"/>
              <a:t>depicts</a:t>
            </a:r>
            <a:r>
              <a:rPr lang="fr-FR" dirty="0" smtClean="0"/>
              <a:t> an area of the Batignolles quarter.</a:t>
            </a:r>
            <a:br>
              <a:rPr lang="fr-FR" dirty="0" smtClean="0"/>
            </a:br>
            <a:r>
              <a:rPr lang="fr-FR" dirty="0" err="1" smtClean="0"/>
              <a:t>Oil</a:t>
            </a:r>
            <a:r>
              <a:rPr lang="fr-FR" dirty="0" smtClean="0"/>
              <a:t> on </a:t>
            </a:r>
            <a:r>
              <a:rPr lang="fr-FR" dirty="0" err="1" smtClean="0"/>
              <a:t>canvas</a:t>
            </a:r>
            <a:r>
              <a:rPr lang="fr-FR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62ADE-3AA0-4295-855C-885C76C438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3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5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5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6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1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8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B063-C3F6-481D-9F69-3B5E7637D8C4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3E9E-2472-4372-916C-E49304D9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See, Wonder, Think!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Look at a piece of </a:t>
            </a:r>
            <a:r>
              <a:rPr lang="en-US" dirty="0" smtClean="0"/>
              <a:t>art for </a:t>
            </a:r>
            <a:r>
              <a:rPr lang="en-US" dirty="0"/>
              <a:t>30 seconds </a:t>
            </a:r>
          </a:p>
          <a:p>
            <a:r>
              <a:rPr lang="en-US" dirty="0" smtClean="0"/>
              <a:t> </a:t>
            </a:r>
            <a:r>
              <a:rPr lang="en-US" dirty="0"/>
              <a:t>List 10 words or phrases about any aspect of what you </a:t>
            </a:r>
            <a:r>
              <a:rPr lang="en-US" dirty="0" smtClean="0"/>
              <a:t>see.  </a:t>
            </a:r>
          </a:p>
          <a:p>
            <a:r>
              <a:rPr lang="en-US" dirty="0" smtClean="0"/>
              <a:t>Think of the five senses </a:t>
            </a:r>
            <a:endParaRPr lang="en-US" dirty="0"/>
          </a:p>
          <a:p>
            <a:r>
              <a:rPr lang="en-US" dirty="0" smtClean="0"/>
              <a:t>Repeat with other pictures</a:t>
            </a: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5118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ew of Tole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08635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5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biblio.org/wm/paint/auth/caillebotte/ra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0389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2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jiri in the Suruga province - Katsushika Hokus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2376"/>
            <a:ext cx="6667499" cy="453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2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dden Shower over Shin-Ohashi Bridge at Atake - Hiroshi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4343400" cy="65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4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eat Field with Cypre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533400"/>
            <a:ext cx="732820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5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130"/>
            <a:ext cx="7209967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665531"/>
            <a:ext cx="10210800" cy="8189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Weather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do You SEE?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4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biblio.org/wm/paint/auth/sisley/sn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28600"/>
            <a:ext cx="503251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2514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feel?</a:t>
            </a:r>
          </a:p>
          <a:p>
            <a:r>
              <a:rPr lang="en-US" dirty="0" smtClean="0"/>
              <a:t>What do you hear?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466094" cy="6065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4888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do you see?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you were in the painting, what would you taste?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78277" cy="42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543800" cy="48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785812"/>
            <a:ext cx="71437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524625" cy="52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urricane, Baha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066800"/>
            <a:ext cx="68929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5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246</Words>
  <Application>Microsoft Office PowerPoint</Application>
  <PresentationFormat>On-screen Show (4:3)</PresentationFormat>
  <Paragraphs>50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See, Wonder, Think!</vt:lpstr>
      <vt:lpstr>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pklos</dc:creator>
  <cp:lastModifiedBy>SDTC-WS2</cp:lastModifiedBy>
  <cp:revision>12</cp:revision>
  <dcterms:created xsi:type="dcterms:W3CDTF">2013-12-23T15:22:53Z</dcterms:created>
  <dcterms:modified xsi:type="dcterms:W3CDTF">2016-06-28T17:04:28Z</dcterms:modified>
</cp:coreProperties>
</file>