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5" r:id="rId4"/>
    <p:sldId id="259" r:id="rId5"/>
    <p:sldId id="263" r:id="rId6"/>
    <p:sldId id="265" r:id="rId7"/>
    <p:sldId id="266" r:id="rId8"/>
    <p:sldId id="267" r:id="rId9"/>
    <p:sldId id="264" r:id="rId10"/>
    <p:sldId id="257" r:id="rId11"/>
    <p:sldId id="262" r:id="rId12"/>
    <p:sldId id="268" r:id="rId13"/>
    <p:sldId id="269" r:id="rId14"/>
    <p:sldId id="270" r:id="rId15"/>
    <p:sldId id="272" r:id="rId16"/>
    <p:sldId id="274" r:id="rId17"/>
    <p:sldId id="273" r:id="rId18"/>
    <p:sldId id="271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396EF-2127-478E-964D-40A659882607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8972B-5A1A-4842-8683-1290D7A88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0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8972B-5A1A-4842-8683-1290D7A885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76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Steen:</a:t>
            </a:r>
            <a:r>
              <a:rPr lang="en-US" baseline="0" dirty="0" smtClean="0"/>
              <a:t> The Merry Family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8972B-5A1A-4842-8683-1290D7A885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38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William H. Johnson:</a:t>
            </a:r>
            <a:r>
              <a:rPr lang="en-US" baseline="0" dirty="0" smtClean="0"/>
              <a:t> Going to Church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8972B-5A1A-4842-8683-1290D7A885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92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Sheeler: River Rouge Plant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8972B-5A1A-4842-8683-1290D7A885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28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William H. Johnson: Harlem Street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8972B-5A1A-4842-8683-1290D7A885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86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Hopper:</a:t>
            </a:r>
            <a:r>
              <a:rPr lang="en-US" baseline="0" dirty="0" smtClean="0"/>
              <a:t> Two on the Aisle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8972B-5A1A-4842-8683-1290D7A885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95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nnapolis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8972B-5A1A-4842-8683-1290D7A885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97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Richard Estes: Paris Opera House</a:t>
            </a:r>
          </a:p>
          <a:p>
            <a:r>
              <a:rPr lang="en-US" dirty="0" smtClean="0"/>
              <a:t>(ultra realism)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8972B-5A1A-4842-8683-1290D7A885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24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Rosa Bonheur: </a:t>
            </a:r>
            <a:r>
              <a:rPr lang="en-US" baseline="0" dirty="0" smtClean="0"/>
              <a:t> Going to Market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8972B-5A1A-4842-8683-1290D7A885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9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Garza, Carmen </a:t>
            </a:r>
            <a:r>
              <a:rPr lang="es-ES" dirty="0" err="1" smtClean="0"/>
              <a:t>Lopez</a:t>
            </a:r>
            <a:r>
              <a:rPr lang="es-ES" dirty="0" smtClean="0"/>
              <a:t> </a:t>
            </a:r>
            <a:r>
              <a:rPr lang="es-ES" b="1" dirty="0" smtClean="0"/>
              <a:t>Barbacoa para Cumpleañeros</a:t>
            </a:r>
            <a:r>
              <a:rPr lang="es-ES" dirty="0" smtClean="0"/>
              <a:t>, 1993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8972B-5A1A-4842-8683-1290D7A885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60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Winslow</a:t>
            </a:r>
            <a:r>
              <a:rPr lang="en-US" baseline="0" dirty="0" smtClean="0"/>
              <a:t> Homer  SNAP THE WHIP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8972B-5A1A-4842-8683-1290D7A885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47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mtClean="0"/>
              <a:t>Norman Rockwell Thanksgiving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8972B-5A1A-4842-8683-1290D7A885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04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Grandma Moses   Quilting Bee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8972B-5A1A-4842-8683-1290D7A885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7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Alan </a:t>
            </a:r>
            <a:r>
              <a:rPr lang="en-US" dirty="0" err="1" smtClean="0"/>
              <a:t>Crite</a:t>
            </a:r>
            <a:r>
              <a:rPr lang="en-US" dirty="0" smtClean="0"/>
              <a:t>  Sunlight and Shadow  1941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8972B-5A1A-4842-8683-1290D7A885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87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Bierstadt:</a:t>
            </a:r>
            <a:r>
              <a:rPr lang="en-US" baseline="0" dirty="0" smtClean="0"/>
              <a:t> The Oregon Trail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8972B-5A1A-4842-8683-1290D7A885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7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96EE-EC46-4B5F-B4E3-868A1232BCFB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DF29-46B5-42B0-9239-6B5220DF4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96EE-EC46-4B5F-B4E3-868A1232BCFB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DF29-46B5-42B0-9239-6B5220DF4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96EE-EC46-4B5F-B4E3-868A1232BCFB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DF29-46B5-42B0-9239-6B5220DF4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96EE-EC46-4B5F-B4E3-868A1232BCFB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DF29-46B5-42B0-9239-6B5220DF4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96EE-EC46-4B5F-B4E3-868A1232BCFB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DF29-46B5-42B0-9239-6B5220DF4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96EE-EC46-4B5F-B4E3-868A1232BCFB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DF29-46B5-42B0-9239-6B5220DF4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96EE-EC46-4B5F-B4E3-868A1232BCFB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DF29-46B5-42B0-9239-6B5220DF4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96EE-EC46-4B5F-B4E3-868A1232BCFB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DF29-46B5-42B0-9239-6B5220DF4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96EE-EC46-4B5F-B4E3-868A1232BCFB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DF29-46B5-42B0-9239-6B5220DF4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96EE-EC46-4B5F-B4E3-868A1232BCFB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DF29-46B5-42B0-9239-6B5220DF4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96EE-EC46-4B5F-B4E3-868A1232BCFB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DF29-46B5-42B0-9239-6B5220DF4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D96EE-EC46-4B5F-B4E3-868A1232BCFB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2DF29-46B5-42B0-9239-6B5220DF4C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7/7e/Dock_Street_Annapolis.JPG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Then and Now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Changes in our communities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nton, Thomas Hart_Ten Pound Hammer_19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762000"/>
            <a:ext cx="3541395" cy="4953000"/>
          </a:xfrm>
          <a:prstGeom prst="rect">
            <a:avLst/>
          </a:prstGeom>
        </p:spPr>
      </p:pic>
      <p:pic>
        <p:nvPicPr>
          <p:cNvPr id="4" name="Picture 3" descr="Balla, G._The Speed of an Automobile_19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0663" y="3048000"/>
            <a:ext cx="4344737" cy="30956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ite, Allan_Sunlight and Shadow, 19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838200"/>
            <a:ext cx="7977188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80097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33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0"/>
            <a:ext cx="8808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75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"/>
            <a:ext cx="914400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87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6890004" cy="578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96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"/>
            <a:ext cx="7424928" cy="635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48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45"/>
            <a:ext cx="9144000" cy="671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13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6019800" cy="555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63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greatstreets.org/MainStreets/MainStImages/MainAnnapolisImages/01MarylandStatehouse17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5438775" cy="3324226"/>
          </a:xfrm>
          <a:prstGeom prst="rect">
            <a:avLst/>
          </a:prstGeom>
          <a:noFill/>
        </p:spPr>
      </p:pic>
      <p:pic>
        <p:nvPicPr>
          <p:cNvPr id="1032" name="Picture 8" descr="http://www.greatstreets.org/MainStreets/MainStImages/MainAnnapolisImages/01AnnapolisAeri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238500"/>
            <a:ext cx="4343400" cy="3257550"/>
          </a:xfrm>
          <a:prstGeom prst="rect">
            <a:avLst/>
          </a:prstGeom>
          <a:noFill/>
        </p:spPr>
      </p:pic>
      <p:pic>
        <p:nvPicPr>
          <p:cNvPr id="1034" name="Picture 10" descr="http://www.artinannapolis.com.s3-website-us-east-1.amazonaws.com/images/2010artwalkimages/warren_Old%20Spa%20Creek%20Bridge,%20Annapoli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191000"/>
            <a:ext cx="2857500" cy="2143125"/>
          </a:xfrm>
          <a:prstGeom prst="rect">
            <a:avLst/>
          </a:prstGeom>
          <a:noFill/>
        </p:spPr>
      </p:pic>
      <p:pic>
        <p:nvPicPr>
          <p:cNvPr id="7" name="Picture 2" descr="File:Dock Street Annapoli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91440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ton, Thomas Hart_Spring on the Missouri_19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5484" y="914400"/>
            <a:ext cx="6733032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90600"/>
            <a:ext cx="7786903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22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nheur, Rosa_Going to Market_1851 Market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990600"/>
            <a:ext cx="6400800" cy="44622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ncis_Blackbear Bosin, Prairie Fire, 1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143000"/>
            <a:ext cx="6978316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za, Carmen Lopez Barbacoa para Cumpleañerios, 19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762000"/>
            <a:ext cx="6479525" cy="4845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r, Winslow_Snap the Whip, 18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066800"/>
            <a:ext cx="7477098" cy="44424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ouch2touch.files.wordpress.com/2010/11/norman-rockwell-thanksgiving-thanksgiving-2927689-375-479.jpg?w=3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33400"/>
            <a:ext cx="4724400" cy="6034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ndma Moses_The Quilting Bee, 19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066800"/>
            <a:ext cx="7096168" cy="50558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102</Words>
  <Application>Microsoft Office PowerPoint</Application>
  <PresentationFormat>On-screen Show (4:3)</PresentationFormat>
  <Paragraphs>33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Then and 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Anne Arundel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pklos</dc:creator>
  <cp:lastModifiedBy>SDTC-WS2</cp:lastModifiedBy>
  <cp:revision>16</cp:revision>
  <dcterms:created xsi:type="dcterms:W3CDTF">2013-02-15T18:53:14Z</dcterms:created>
  <dcterms:modified xsi:type="dcterms:W3CDTF">2016-06-27T14:03:50Z</dcterms:modified>
</cp:coreProperties>
</file>