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6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1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1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6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2CE36-1067-498A-BBBA-AEBD2E6ADEB4}" type="datetimeFigureOut">
              <a:rPr lang="en-US" smtClean="0"/>
              <a:t>6/27/2016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CD0D-0783-4799-837A-E887E37A4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Animal Shelter Service Learning Project + Mini Dramatic Play Kit for Preschool and Kindergar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9700"/>
            <a:ext cx="4568825" cy="65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hai.ie/_fileupload/Image/2_Poster__7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016000"/>
            <a:ext cx="699135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3401" y="2501900"/>
            <a:ext cx="3568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Posters for healthy habits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34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cdonogh.org/blogs/files/2931-Book%20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4" y="701674"/>
            <a:ext cx="7185025" cy="538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9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3/35/Sleep_Country_School_Supply_Drive_for_Foster_Child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72" y="660400"/>
            <a:ext cx="7708262" cy="578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thumb/b/b1/LE_-_Food_Drive_(6337060349)_(2).jpg/320px-LE_-_Food_Drive_(6337060349)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4" y="452437"/>
            <a:ext cx="8540747" cy="640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070100"/>
            <a:ext cx="1273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Food drive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08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2.staticflickr.com/4/3382/4644910715_111457944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93713"/>
            <a:ext cx="8670925" cy="56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1200" y="20828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Community posters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2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ec-umc.com/Portals/0/Ministries/Green%20Team/green%20team%20alum%20can%20pic%2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538162"/>
            <a:ext cx="8381728" cy="590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397000"/>
            <a:ext cx="226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Aluminum Can drive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2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1" y="690180"/>
            <a:ext cx="8088312" cy="5355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5200" y="1993900"/>
            <a:ext cx="2082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Tree planting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1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astpdxnews.com/ktmllite/images/uploads/090515/3-1-HazeltinePk-1-Fence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084262"/>
            <a:ext cx="7997825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3300" y="1955800"/>
            <a:ext cx="1892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Community clean 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33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ws.nick.com/wp-content/uploads/2013/01/159755399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960437"/>
            <a:ext cx="843915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29801" y="1739900"/>
            <a:ext cx="153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Gift drive and wrapping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Wakshul, Angela M</dc:creator>
  <cp:lastModifiedBy>SDTC-WS2</cp:lastModifiedBy>
  <cp:revision>4</cp:revision>
  <dcterms:created xsi:type="dcterms:W3CDTF">2015-03-03T18:27:29Z</dcterms:created>
  <dcterms:modified xsi:type="dcterms:W3CDTF">2016-06-27T15:37:44Z</dcterms:modified>
</cp:coreProperties>
</file>