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3" r:id="rId4"/>
    <p:sldId id="262" r:id="rId5"/>
    <p:sldId id="257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5F0FB-23F5-445B-9333-DD901D76834F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D1E54-A61E-4AC9-BF80-8B789673A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mericanart.si.edu/collections/search/artwork/?id=8328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a.org/collection/artist.php?artist_id=482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mericanart.si.edu/collections/search/artist/?id=1817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http://americanart.si.edu/images/1986/1986.65.245_1a.jpg</a:t>
            </a:r>
          </a:p>
          <a:p>
            <a:r>
              <a:rPr lang="en-US" b="1" dirty="0" smtClean="0">
                <a:hlinkClick r:id="rId3"/>
              </a:rPr>
              <a:t>THE MODEL OF SUPER POWER PLAINT (FOLK ART MADE FROM OLD T.V. PARTS)</a:t>
            </a:r>
            <a:endParaRPr lang="en-US" b="1" dirty="0" smtClean="0"/>
          </a:p>
          <a:p>
            <a:r>
              <a:rPr lang="en-US" dirty="0" smtClean="0"/>
              <a:t>1979 </a:t>
            </a:r>
            <a:r>
              <a:rPr lang="en-US" b="1" dirty="0" smtClean="0"/>
              <a:t>Howard </a:t>
            </a:r>
            <a:r>
              <a:rPr lang="en-US" b="1" dirty="0" err="1" smtClean="0"/>
              <a:t>Finster</a:t>
            </a:r>
            <a:r>
              <a:rPr lang="en-US" b="1" dirty="0" smtClean="0"/>
              <a:t>, born Valley Head, AL 1916-died Rome, GA 2001</a:t>
            </a:r>
            <a:r>
              <a:rPr lang="en-US" dirty="0" smtClean="0"/>
              <a:t> assembled and painted electronic television parts, painted metal, painted </a:t>
            </a:r>
            <a:r>
              <a:rPr lang="en-US" dirty="0" err="1" smtClean="0"/>
              <a:t>stic</a:t>
            </a:r>
            <a:r>
              <a:rPr lang="en-US" dirty="0" smtClean="0"/>
              <a:t>, glitter, mirror glass, wood, cardboard, and ceramic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D1E54-A61E-4AC9-BF80-8B789673AF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i="0" dirty="0" smtClean="0"/>
              <a:t>Museum of Modern Art       </a:t>
            </a:r>
            <a:r>
              <a:rPr lang="en-US" b="1" i="1" dirty="0" smtClean="0"/>
              <a:t>First Landing Jump</a:t>
            </a:r>
            <a:endParaRPr lang="en-US" b="1" dirty="0" smtClean="0"/>
          </a:p>
          <a:p>
            <a:r>
              <a:rPr lang="en-US" b="1" dirty="0" smtClean="0">
                <a:hlinkClick r:id="rId3" action="ppaction://hlinkfile"/>
              </a:rPr>
              <a:t>Robert Rauschenberg</a:t>
            </a:r>
            <a:r>
              <a:rPr lang="en-US" b="1" dirty="0" smtClean="0"/>
              <a:t> (American, 1925–2008)</a:t>
            </a:r>
          </a:p>
          <a:p>
            <a:r>
              <a:rPr lang="en-US" dirty="0" smtClean="0"/>
              <a:t>1961. Cloth, metal, leather, electric fixture, cable, and oil paint on composition board, with automobile tire and wood plank, 7' 5 1/8" x 6' x 8 7/8" (226.3 x 182.8 x 22.5 cm).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D1E54-A61E-4AC9-BF80-8B789673AF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6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Louise Nevelson</a:t>
            </a:r>
            <a:r>
              <a:rPr lang="en-US" dirty="0" smtClean="0"/>
              <a:t>. Moon Garden Plus One. 1960 -working with discarded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D1E54-A61E-4AC9-BF80-8B789673AF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Marta </a:t>
            </a:r>
            <a:r>
              <a:rPr lang="en-US" i="0" dirty="0" err="1" smtClean="0"/>
              <a:t>Thomas</a:t>
            </a:r>
            <a:r>
              <a:rPr lang="en-US" i="1" dirty="0" err="1" smtClean="0"/>
              <a:t>_Earth</a:t>
            </a:r>
            <a:r>
              <a:rPr lang="en-US" i="1" baseline="0" dirty="0" err="1" smtClean="0"/>
              <a:t>’s</a:t>
            </a:r>
            <a:r>
              <a:rPr lang="en-US" i="1" baseline="0" dirty="0" smtClean="0"/>
              <a:t> Tear   </a:t>
            </a:r>
            <a:r>
              <a:rPr lang="en-US" i="0" baseline="0" dirty="0" smtClean="0"/>
              <a:t>Recycled bottles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D1E54-A61E-4AC9-BF80-8B789673AF0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4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Bottlecap</a:t>
            </a:r>
            <a:r>
              <a:rPr lang="en-US" b="1" dirty="0" smtClean="0"/>
              <a:t> Lion</a:t>
            </a:r>
          </a:p>
          <a:p>
            <a:r>
              <a:rPr lang="en-US" dirty="0" smtClean="0"/>
              <a:t>completed after 1966 </a:t>
            </a:r>
            <a:r>
              <a:rPr lang="en-US" b="1" dirty="0" smtClean="0">
                <a:hlinkClick r:id="rId3"/>
              </a:rPr>
              <a:t>Unidentified</a:t>
            </a:r>
            <a:r>
              <a:rPr lang="en-US" dirty="0" smtClean="0"/>
              <a:t> carved and painted assemblage, </a:t>
            </a:r>
            <a:r>
              <a:rPr lang="en-US" dirty="0" err="1" smtClean="0"/>
              <a:t>bottlecaps</a:t>
            </a:r>
            <a:r>
              <a:rPr lang="en-US" dirty="0" smtClean="0"/>
              <a:t>, flashcube, fiberboard, and plastic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D1E54-A61E-4AC9-BF80-8B789673AF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78D7-A6E4-46F2-84AE-A908731F7C19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DD452-713C-44AD-A838-A31280EE4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ist25.com/25-things-you-didnt-know-about-the-2012-london-olympics/elephant-sculptur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US" dirty="0" smtClean="0"/>
              <a:t>Art: Recycled/Found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Visual Arts Standard:  </a:t>
            </a:r>
          </a:p>
          <a:p>
            <a:r>
              <a:rPr lang="en-US" dirty="0" smtClean="0"/>
              <a:t>3.1.a Experiment with art media, processes, and techniques to generate and express personal meaning.</a:t>
            </a:r>
            <a:endParaRPr lang="en-US" dirty="0"/>
          </a:p>
        </p:txBody>
      </p:sp>
      <p:pic>
        <p:nvPicPr>
          <p:cNvPr id="12290" name="Picture 2" descr="http://www.kinderart.com/recycle/eggcupflowers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2362200" cy="2885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mericanart.si.edu/images/1986/1986.65.245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4259900" cy="726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Robert Rauschenberg. First Landing Jump. 19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33399"/>
            <a:ext cx="4953000" cy="5843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assconnection.s3.amazonaws.com/27/flashcards/29027/jpg/15._louise_nevelson._moon_garden_plus_one._1957-60.1323201965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"/>
            <a:ext cx="4953000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phant sculp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762000"/>
            <a:ext cx="636583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oma, Marta__Earth Tear_Recycled Bottle 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-76200"/>
            <a:ext cx="4571999" cy="68306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mericanart.si.edu/images/1988/1988.74.17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391525" cy="562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186</Words>
  <Application>Microsoft Office PowerPoint</Application>
  <PresentationFormat>On-screen Show (4:3)</PresentationFormat>
  <Paragraphs>18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Art: Recycled/Found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pklos</dc:creator>
  <cp:lastModifiedBy>SDTC-WS2</cp:lastModifiedBy>
  <cp:revision>4</cp:revision>
  <dcterms:created xsi:type="dcterms:W3CDTF">2013-01-31T16:41:41Z</dcterms:created>
  <dcterms:modified xsi:type="dcterms:W3CDTF">2016-06-28T15:22:25Z</dcterms:modified>
</cp:coreProperties>
</file>