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3" r:id="rId5"/>
    <p:sldId id="256" r:id="rId6"/>
    <p:sldId id="262" r:id="rId7"/>
    <p:sldId id="257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947CE-9F79-4339-A64E-B2CF230C3FCE}" type="datetimeFigureOut">
              <a:rPr lang="en-US"/>
              <a:t>6/22/2015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BFEB8-1BE6-42AA-ACE3-1D405F01A82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3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BFEB8-1BE6-42AA-ACE3-1D405F01A82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1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BFEB8-1BE6-42AA-ACE3-1D405F01A821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1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BFEB8-1BE6-42AA-ACE3-1D405F01A82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2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BFEB8-1BE6-42AA-ACE3-1D405F01A821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74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BFEB8-1BE6-42AA-ACE3-1D405F01A82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6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BFEB8-1BE6-42AA-ACE3-1D405F01A821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9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A01A-5F1C-4CA6-81AF-55216D514D7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208E-5BA6-4FC5-B5AD-7FFF4E39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4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A01A-5F1C-4CA6-81AF-55216D514D7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208E-5BA6-4FC5-B5AD-7FFF4E39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0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A01A-5F1C-4CA6-81AF-55216D514D7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208E-5BA6-4FC5-B5AD-7FFF4E39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2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A01A-5F1C-4CA6-81AF-55216D514D7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208E-5BA6-4FC5-B5AD-7FFF4E39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3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A01A-5F1C-4CA6-81AF-55216D514D7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208E-5BA6-4FC5-B5AD-7FFF4E39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0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A01A-5F1C-4CA6-81AF-55216D514D7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208E-5BA6-4FC5-B5AD-7FFF4E39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9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A01A-5F1C-4CA6-81AF-55216D514D7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208E-5BA6-4FC5-B5AD-7FFF4E39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A01A-5F1C-4CA6-81AF-55216D514D7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208E-5BA6-4FC5-B5AD-7FFF4E39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6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A01A-5F1C-4CA6-81AF-55216D514D7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208E-5BA6-4FC5-B5AD-7FFF4E39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A01A-5F1C-4CA6-81AF-55216D514D7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208E-5BA6-4FC5-B5AD-7FFF4E39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9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A01A-5F1C-4CA6-81AF-55216D514D7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208E-5BA6-4FC5-B5AD-7FFF4E39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0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5A01A-5F1C-4CA6-81AF-55216D514D72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D208E-5BA6-4FC5-B5AD-7FFF4E394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6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Animals Make Changes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Anne Arundel County Public Schools</a:t>
            </a:r>
          </a:p>
          <a:p>
            <a:r>
              <a:rPr lang="en-US" dirty="0" smtClean="0"/>
              <a:t>Theme 3 Unit </a:t>
            </a:r>
            <a:r>
              <a:rPr lang="en-US" smtClean="0"/>
              <a:t>1 Question 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9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ll Siz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35" y="1420598"/>
            <a:ext cx="76200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2205" y="622300"/>
            <a:ext cx="823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How did the squirrel change the environment to meet its needs?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074646" y="1947863"/>
            <a:ext cx="1874092" cy="58420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/>
              <a:t>Squirrel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7148735" y="2498284"/>
            <a:ext cx="578997" cy="583747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6"/>
          <p:cNvSpPr txBox="1"/>
          <p:nvPr/>
        </p:nvSpPr>
        <p:spPr>
          <a:xfrm>
            <a:off x="2167366" y="5422583"/>
            <a:ext cx="1874092" cy="58420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Tree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27766" y="1808163"/>
            <a:ext cx="1874092" cy="58420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Hole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54311" y="2334647"/>
            <a:ext cx="647547" cy="291873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120704" y="4739187"/>
            <a:ext cx="1" cy="683396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7227046" y="5610226"/>
            <a:ext cx="1874092" cy="58420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Claws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823438" y="4984149"/>
            <a:ext cx="522242" cy="626077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4280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harpercollege.edu/ls-hs/bio/dept/guide/gallery/evidence/nests/original/Squirrel_Nest(Drey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53" y="1422401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5783" y="509410"/>
            <a:ext cx="823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How did the squirrel change the environment to meet its needs?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66160" y="5421924"/>
            <a:ext cx="1874092" cy="58420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Nest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9114" y="3381376"/>
            <a:ext cx="1874092" cy="58420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Tree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59261" y="2678724"/>
            <a:ext cx="1874092" cy="584775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Sticks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36423" y="4304324"/>
            <a:ext cx="1874092" cy="584775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Leaves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79433" y="3263499"/>
            <a:ext cx="607056" cy="547892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278365" y="4304324"/>
            <a:ext cx="161887" cy="1251952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34579" y="3104444"/>
            <a:ext cx="1315590" cy="134991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134579" y="4199467"/>
            <a:ext cx="1024682" cy="397244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139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ull Siz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0"/>
            <a:ext cx="4457700" cy="669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399" y="406400"/>
            <a:ext cx="2672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did the woodpecker change the environment to meet its needs?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566160" y="4752023"/>
            <a:ext cx="23063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</a:t>
            </a:r>
            <a:r>
              <a:rPr lang="en-US" sz="3200" dirty="0" smtClean="0"/>
              <a:t>oodpecker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2068" y="1233746"/>
            <a:ext cx="1874092" cy="58420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Hole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80308" y="4162683"/>
            <a:ext cx="1874092" cy="58420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Tree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82208" y="1391860"/>
            <a:ext cx="1706770" cy="584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Beak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18613" y="1684187"/>
            <a:ext cx="323773" cy="561173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395546" y="1846024"/>
            <a:ext cx="219786" cy="415237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420945" y="4156514"/>
            <a:ext cx="233681" cy="590142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344634" y="3561240"/>
            <a:ext cx="0" cy="703103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9263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ull Siz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0"/>
            <a:ext cx="5715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64399" y="965200"/>
            <a:ext cx="2672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did the polar bear change the environment to meet its needs?</a:t>
            </a:r>
            <a:endParaRPr lang="en-US" sz="2400" dirty="0"/>
          </a:p>
        </p:txBody>
      </p:sp>
      <p:pic>
        <p:nvPicPr>
          <p:cNvPr id="1029" name="Picture 5" descr="C:\Users\sseidl\AppData\Local\Microsoft\Windows\Temporary Internet Files\Content.IE5\EBP3B02Q\polar_bea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15" y="-390381"/>
            <a:ext cx="3509660" cy="26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1689" y="924694"/>
            <a:ext cx="204106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Polar Bear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04745" y="3977015"/>
            <a:ext cx="1706770" cy="584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89731" y="6065459"/>
            <a:ext cx="1706770" cy="584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Snow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902075" y="965200"/>
            <a:ext cx="647347" cy="263682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549422" y="4516566"/>
            <a:ext cx="932399" cy="134456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638316" y="5376837"/>
            <a:ext cx="0" cy="792541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3034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ull Siz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817562"/>
            <a:ext cx="7620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9830" y="1295400"/>
            <a:ext cx="2672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did the beaver change the environment to meet its needs?</a:t>
            </a:r>
            <a:endParaRPr lang="en-US" sz="2400" dirty="0"/>
          </a:p>
        </p:txBody>
      </p:sp>
      <p:pic>
        <p:nvPicPr>
          <p:cNvPr id="3076" name="Picture 4" descr="C:\Users\sseidl\AppData\Local\Microsoft\Windows\Temporary Internet Files\Content.IE5\9QBRVN6L\5759102413_0b3f507c7a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352" y="1115113"/>
            <a:ext cx="2386470" cy="229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62775" y="1525846"/>
            <a:ext cx="1874092" cy="58420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Beaver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54113" y="4349480"/>
            <a:ext cx="1874092" cy="58420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Dam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66160" y="2379135"/>
            <a:ext cx="1874092" cy="2554545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Logs</a:t>
            </a:r>
          </a:p>
          <a:p>
            <a:pPr algn="ctr"/>
            <a:r>
              <a:rPr lang="en-US" sz="3200" dirty="0" smtClean="0"/>
              <a:t>Twigs</a:t>
            </a:r>
          </a:p>
          <a:p>
            <a:pPr algn="ctr"/>
            <a:r>
              <a:rPr lang="en-US" sz="3200" dirty="0" smtClean="0"/>
              <a:t>Grass</a:t>
            </a:r>
          </a:p>
          <a:p>
            <a:pPr algn="ctr"/>
            <a:r>
              <a:rPr lang="en-US" sz="3200" dirty="0" smtClean="0"/>
              <a:t>Mud</a:t>
            </a:r>
          </a:p>
          <a:p>
            <a:pPr algn="ctr"/>
            <a:r>
              <a:rPr lang="en-US" sz="3200" dirty="0" smtClean="0"/>
              <a:t>Rocks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229300" y="3939822"/>
            <a:ext cx="844122" cy="446062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145991" y="2025123"/>
            <a:ext cx="772231" cy="236614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899821" y="4131577"/>
            <a:ext cx="860644" cy="547892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TextBox 17"/>
          <p:cNvSpPr txBox="1"/>
          <p:nvPr/>
        </p:nvSpPr>
        <p:spPr>
          <a:xfrm>
            <a:off x="5651361" y="5087490"/>
            <a:ext cx="1874092" cy="58420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River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391159" y="916139"/>
            <a:ext cx="1874092" cy="58420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Teeth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177730" y="3116262"/>
            <a:ext cx="1874092" cy="58420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Claws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820496" y="5249333"/>
            <a:ext cx="1003368" cy="89072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114775" y="2709862"/>
            <a:ext cx="213429" cy="567922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0442222" y="1368178"/>
            <a:ext cx="424039" cy="893559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705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ull Siz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701675"/>
            <a:ext cx="76200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09430" y="876300"/>
            <a:ext cx="2672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did the bird change the environment to meet its needs?</a:t>
            </a:r>
            <a:endParaRPr lang="en-US" sz="2400" dirty="0"/>
          </a:p>
        </p:txBody>
      </p:sp>
      <p:pic>
        <p:nvPicPr>
          <p:cNvPr id="4101" name="Picture 5" descr="C:\Users\sseidl\AppData\Local\Microsoft\Windows\Temporary Internet Files\Content.IE5\9QBRVN6L\bird-137301338963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920" y="3268662"/>
            <a:ext cx="4534614" cy="300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59179" y="5017369"/>
            <a:ext cx="1874092" cy="58420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Bird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7936" y="2445960"/>
            <a:ext cx="1874092" cy="58420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Nest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22133" y="1160368"/>
            <a:ext cx="1874092" cy="156966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Twigs</a:t>
            </a:r>
          </a:p>
          <a:p>
            <a:pPr algn="ctr"/>
            <a:r>
              <a:rPr lang="en-US" sz="3200" dirty="0" smtClean="0"/>
              <a:t>Grass</a:t>
            </a:r>
          </a:p>
          <a:p>
            <a:pPr algn="ctr"/>
            <a:r>
              <a:rPr lang="en-US" sz="3200" dirty="0" smtClean="0"/>
              <a:t>Mud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7403" y="4725269"/>
            <a:ext cx="1874092" cy="58420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Branch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24469" y="3263522"/>
            <a:ext cx="1874092" cy="58420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Beak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56726" y="2835653"/>
            <a:ext cx="584785" cy="280586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416691" y="4188178"/>
            <a:ext cx="0" cy="688622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362222" y="2555066"/>
            <a:ext cx="739858" cy="420880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956687" y="3738765"/>
            <a:ext cx="442246" cy="370391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371384" y="5147733"/>
            <a:ext cx="829060" cy="126744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216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614" y="668338"/>
            <a:ext cx="7144099" cy="4640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150" y="990600"/>
            <a:ext cx="3044825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>
                <a:latin typeface="Calibri" charset="0"/>
              </a:rPr>
              <a:t>How did the wasp change the environment to meet its needs?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7403" y="1191230"/>
            <a:ext cx="1874092" cy="58420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Wasp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9091" y="4094138"/>
            <a:ext cx="1874092" cy="584200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Nest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0257" y="1145578"/>
            <a:ext cx="1874092" cy="1077218"/>
          </a:xfrm>
          <a:prstGeom prst="rect">
            <a:avLst/>
          </a:prstGeom>
          <a:solidFill>
            <a:schemeClr val="bg1"/>
          </a:solidFill>
        </p:spPr>
        <p:txBody>
          <a:bodyPr rtlCol="0">
            <a:spAutoFit/>
          </a:bodyPr>
          <a:lstStyle/>
          <a:p>
            <a:pPr algn="ctr"/>
            <a:r>
              <a:rPr lang="en-US" sz="3200" dirty="0" smtClean="0"/>
              <a:t>Mud</a:t>
            </a:r>
          </a:p>
          <a:p>
            <a:pPr algn="ctr"/>
            <a:r>
              <a:rPr lang="en-US" sz="3200" dirty="0" smtClean="0"/>
              <a:t>Clay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72978" y="2793224"/>
            <a:ext cx="1637201" cy="584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Mouth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27303" y="2179587"/>
            <a:ext cx="403993" cy="687791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531296" y="3044374"/>
            <a:ext cx="659726" cy="1213680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894449" y="1684187"/>
            <a:ext cx="0" cy="561173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9572978" y="2245360"/>
            <a:ext cx="258517" cy="587083"/>
          </a:xfrm>
          <a:prstGeom prst="straightConnector1">
            <a:avLst/>
          </a:prstGeom>
          <a:ln w="5715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1300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332DE6A398264DBABB6515A74E1915" ma:contentTypeVersion="2" ma:contentTypeDescription="Create a new document." ma:contentTypeScope="" ma:versionID="6b847b135cccfef182eaa44a2f00dbcf">
  <xsd:schema xmlns:xsd="http://www.w3.org/2001/XMLSchema" xmlns:xs="http://www.w3.org/2001/XMLSchema" xmlns:p="http://schemas.microsoft.com/office/2006/metadata/properties" xmlns:ns3="5553d6e1-1170-4756-816f-4d6f9342718d" targetNamespace="http://schemas.microsoft.com/office/2006/metadata/properties" ma:root="true" ma:fieldsID="2a9b332fc0d242963bd42f70893c36a2" ns3:_="">
    <xsd:import namespace="5553d6e1-1170-4756-816f-4d6f9342718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53d6e1-1170-4756-816f-4d6f934271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6C5954-E4AF-4CAE-8AB1-3599BE2670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53d6e1-1170-4756-816f-4d6f934271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AF2BF2-0ADA-4A83-9C34-D844649D15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1F0EF1-1101-4216-A5C2-07DFFFAA82EC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5553d6e1-1170-4756-816f-4d6f9342718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143</Words>
  <Application>Microsoft Office PowerPoint</Application>
  <PresentationFormat>Widescreen</PresentationFormat>
  <Paragraphs>53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Animals Make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Wakshul, Angela M</dc:creator>
  <cp:lastModifiedBy>SDTC-WS2</cp:lastModifiedBy>
  <cp:revision>9</cp:revision>
  <dcterms:created xsi:type="dcterms:W3CDTF">2015-02-06T19:26:22Z</dcterms:created>
  <dcterms:modified xsi:type="dcterms:W3CDTF">2015-06-22T15:07:26Z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0x010100EE332DE6A398264DBABB6515A74E1915</vt:lpwstr>
  </property>
</Properties>
</file>