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C5FF6-0B26-4943-B907-3649B576F387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FB7BCE-3766-492F-84BF-1139EFFA4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1: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38068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66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66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2: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dirty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Type the accomplishment you would like to learn about in the center.</a:t>
            </a: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381000" y="5992861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1"/>
          <p:cNvSpPr>
            <a:spLocks/>
          </p:cNvSpPr>
          <p:nvPr/>
        </p:nvSpPr>
        <p:spPr bwMode="auto">
          <a:xfrm>
            <a:off x="1562695" y="446485"/>
            <a:ext cx="6438305" cy="5965031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6" name="Oval 2"/>
          <p:cNvSpPr>
            <a:spLocks/>
          </p:cNvSpPr>
          <p:nvPr/>
        </p:nvSpPr>
        <p:spPr bwMode="auto">
          <a:xfrm>
            <a:off x="3768328" y="2723555"/>
            <a:ext cx="2357438" cy="1268016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 sz="1700" smtClean="0"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Question 4:</a:t>
            </a:r>
            <a:endParaRPr lang="en-US" sz="1700" dirty="0">
              <a:effectLst>
                <a:outerShdw blurRad="38100" dist="38100" dir="2700000" algn="tl">
                  <a:srgbClr val="000000"/>
                </a:outerShdw>
              </a:effectLst>
              <a:ea typeface="Gill Sans" charset="0"/>
              <a:cs typeface="Gill Sans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3241476" y="162511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822156" y="173227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6438305" y="3812887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2696765" y="3625363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>
            <a:off x="4196953" y="4857660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1107281" y="928598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4" name="Rectangle 9"/>
          <p:cNvSpPr>
            <a:spLocks/>
          </p:cNvSpPr>
          <p:nvPr/>
        </p:nvSpPr>
        <p:spPr bwMode="auto">
          <a:xfrm>
            <a:off x="696515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5" name="Rectangle 10"/>
          <p:cNvSpPr>
            <a:spLocks/>
          </p:cNvSpPr>
          <p:nvPr/>
        </p:nvSpPr>
        <p:spPr bwMode="auto">
          <a:xfrm>
            <a:off x="7474148" y="723215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6" name="Rectangle 11"/>
          <p:cNvSpPr>
            <a:spLocks/>
          </p:cNvSpPr>
          <p:nvPr/>
        </p:nvSpPr>
        <p:spPr bwMode="auto">
          <a:xfrm>
            <a:off x="7724180" y="5616684"/>
            <a:ext cx="44563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Text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285750" y="160735"/>
            <a:ext cx="2089547" cy="4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/>
              <a:t>Press esc to complete your Circle Map.  </a:t>
            </a:r>
          </a:p>
        </p:txBody>
      </p:sp>
      <p:sp>
        <p:nvSpPr>
          <p:cNvPr id="16398" name="TextBox 13"/>
          <p:cNvSpPr txBox="1">
            <a:spLocks noChangeArrowheads="1"/>
          </p:cNvSpPr>
          <p:nvPr/>
        </p:nvSpPr>
        <p:spPr bwMode="auto">
          <a:xfrm>
            <a:off x="446484" y="6107906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outside of your circle map, type what resources you would need.  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5375672" y="4607719"/>
            <a:ext cx="2089547" cy="8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300" dirty="0">
                <a:solidFill>
                  <a:srgbClr val="FFFF00"/>
                </a:solidFill>
              </a:rPr>
              <a:t>On the inside of your circle map, type what questions you have about your topic.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218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Installer</cp:lastModifiedBy>
  <cp:revision>1</cp:revision>
  <dcterms:created xsi:type="dcterms:W3CDTF">2011-07-27T17:18:29Z</dcterms:created>
  <dcterms:modified xsi:type="dcterms:W3CDTF">2011-07-27T17:25:18Z</dcterms:modified>
</cp:coreProperties>
</file>