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83251-784E-4870-A4C9-DCD22397B457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5027E-5848-4D77-8657-49D37E504A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33800" y="3048000"/>
            <a:ext cx="2133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Amelia wrote a letter to the paper.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2116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1143000"/>
            <a:ext cx="19050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29400" y="1143000"/>
            <a:ext cx="1905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" y="1524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Directions: Complete the multi-flow map using details from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Here’s My Dollar.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Copy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the boxes as needed, and add arrows using the shape tool.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Add clip art that goes along with your ideas.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Installer</cp:lastModifiedBy>
  <cp:revision>7</cp:revision>
  <dcterms:created xsi:type="dcterms:W3CDTF">2011-07-18T16:44:04Z</dcterms:created>
  <dcterms:modified xsi:type="dcterms:W3CDTF">2011-07-18T18:33:45Z</dcterms:modified>
</cp:coreProperties>
</file>