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1: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66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66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2: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Type the accomplishment you would like to learn about in the center.</a:t>
            </a: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381000" y="5992861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4: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218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Installer</cp:lastModifiedBy>
  <cp:revision>1</cp:revision>
  <dcterms:created xsi:type="dcterms:W3CDTF">2011-07-27T17:18:29Z</dcterms:created>
  <dcterms:modified xsi:type="dcterms:W3CDTF">2011-07-27T17:26:39Z</dcterms:modified>
</cp:coreProperties>
</file>