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39A9A-B4B0-4B32-B8CD-2E25E95134C4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18A9-B687-4302-9395-2322403C6656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9A684-0CB7-41E9-A4DF-5D1C2CA5BF6F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D7C35-9E19-4518-A4B2-3B09CD8CC756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96DA8-8897-4DDF-BFB6-5D83863C837A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BA708-C5F0-412D-90E2-1919F0D196AE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F8FA-EF43-4642-9368-3F4E33039BD9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1E721-B01C-4D5D-A3CA-2E5518383F1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513FEF9-69D0-4F8C-A336-59491FBEDC47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21DC-8981-44E6-BC8C-2BA8F673FFBB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9C5D3-0140-4E75-8D7F-C0623D06DFD7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6F9-5B40-48E0-8DFD-99EF944CDD22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8D6B-2C72-4E21-9893-A649C6E2A47D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11C9-A66C-49F0-970E-F7B68D9109A0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AE78-96A2-4A23-B183-3B6DB4374FE7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E0757-B101-4811-9189-10EB2F458E2D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DC078-589F-40E3-816C-EE21D62B5BBA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04436-CA73-4D53-89B4-2A5C7347BF2F}" type="datetimeFigureOut">
              <a:rPr lang="en-US" dirty="0"/>
              <a:t>6/21/2016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228600" algn="ctr" rotWithShape="0">
              <a:prstClr val="black">
                <a:alpha val="53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Miss </a:t>
            </a:r>
            <a:r>
              <a:rPr lang="en-US" dirty="0" err="1" smtClean="0"/>
              <a:t>Alaineus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EduCreations Character Conflict Mini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7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the story board above to summarize the main events of the story.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5989" y="1372507"/>
            <a:ext cx="1301199" cy="116754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1026" name="Picture 2" descr="http://eslstudentpublications.com/wp-content/uploads/2011/story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8" y="189830"/>
            <a:ext cx="11677064" cy="4231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0896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727400" cy="4372152"/>
          </a:xfrm>
        </p:spPr>
        <p:txBody>
          <a:bodyPr>
            <a:normAutofit/>
          </a:bodyPr>
          <a:lstStyle/>
          <a:p>
            <a:r>
              <a:rPr lang="en-US" dirty="0" smtClean="0"/>
              <a:t>Now that your story board is complete, consider the character conflict that appeared in the story. </a:t>
            </a:r>
          </a:p>
          <a:p>
            <a:r>
              <a:rPr lang="en-US" dirty="0" smtClean="0"/>
              <a:t>Character Conflict can happen in several different ways:</a:t>
            </a:r>
          </a:p>
          <a:p>
            <a:pPr lvl="1"/>
            <a:r>
              <a:rPr lang="en-US" dirty="0" smtClean="0"/>
              <a:t>1) Character vs. The World (with society)</a:t>
            </a:r>
          </a:p>
          <a:p>
            <a:pPr lvl="1"/>
            <a:r>
              <a:rPr lang="en-US" dirty="0" smtClean="0"/>
              <a:t>2) Character vs. Character (another person in the story)</a:t>
            </a:r>
          </a:p>
          <a:p>
            <a:pPr lvl="1"/>
            <a:r>
              <a:rPr lang="en-US" dirty="0" smtClean="0"/>
              <a:t>3) Character vs. Self (internal conflict)</a:t>
            </a:r>
          </a:p>
          <a:p>
            <a:r>
              <a:rPr lang="en-US" dirty="0" smtClean="0"/>
              <a:t>In each of the main events you listed on the previous page, consider which type of conflict the main character was experiencing. </a:t>
            </a:r>
          </a:p>
          <a:p>
            <a:r>
              <a:rPr lang="en-US" dirty="0" smtClean="0"/>
              <a:t>On the next page, create a new story board where you’ve included the character’s conflicts and how they affect the plot of the story.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1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slstudentpublications.com/wp-content/uploads/2011/story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8" y="189830"/>
            <a:ext cx="11677064" cy="641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2182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eslstudentpublications.com/wp-content/uploads/2011/story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588" y="189830"/>
            <a:ext cx="11677064" cy="641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01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EduCreations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51603"/>
          </a:xfrm>
        </p:spPr>
        <p:txBody>
          <a:bodyPr>
            <a:normAutofit/>
          </a:bodyPr>
          <a:lstStyle/>
          <a:p>
            <a:r>
              <a:rPr lang="en-US" dirty="0" smtClean="0"/>
              <a:t>Open up the iPad app – EduCreations to create your story board. </a:t>
            </a:r>
          </a:p>
          <a:p>
            <a:r>
              <a:rPr lang="en-US" dirty="0" smtClean="0"/>
              <a:t>Follow the below steps </a:t>
            </a:r>
            <a:r>
              <a:rPr lang="en-US" i="1" dirty="0" smtClean="0"/>
              <a:t>in order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1) Draw the story scenes on all the pages</a:t>
            </a:r>
          </a:p>
          <a:p>
            <a:pPr lvl="1"/>
            <a:r>
              <a:rPr lang="en-US" dirty="0" smtClean="0"/>
              <a:t>2) Once you have the entire story laid out in picture form…</a:t>
            </a:r>
          </a:p>
          <a:p>
            <a:pPr lvl="1"/>
            <a:r>
              <a:rPr lang="en-US" dirty="0" smtClean="0"/>
              <a:t>3) Write down exactly what you want to describe in each of the story frames. </a:t>
            </a:r>
          </a:p>
          <a:p>
            <a:pPr lvl="1"/>
            <a:r>
              <a:rPr lang="en-US" dirty="0" smtClean="0"/>
              <a:t>4) Once you have double checked your writing and not missed any important information about the main character’s conflicts and main events…</a:t>
            </a:r>
          </a:p>
          <a:p>
            <a:pPr lvl="1"/>
            <a:r>
              <a:rPr lang="en-US" dirty="0" smtClean="0"/>
              <a:t>5) Hit the record button to begin recording. Click on the pages as you are ready. </a:t>
            </a:r>
            <a:r>
              <a:rPr lang="en-US" b="1" i="1" dirty="0" smtClean="0"/>
              <a:t>Once you begin recording you may NOT edit it!</a:t>
            </a:r>
            <a:endParaRPr lang="en-US" i="1" u="sng" dirty="0" smtClean="0"/>
          </a:p>
          <a:p>
            <a:pPr lvl="2"/>
            <a:r>
              <a:rPr lang="en-US" dirty="0" smtClean="0"/>
              <a:t>Find a quiet spot in the room to record. All other background noises will be picked up.</a:t>
            </a:r>
          </a:p>
        </p:txBody>
      </p:sp>
    </p:spTree>
    <p:extLst>
      <p:ext uri="{BB962C8B-B14F-4D97-AF65-F5344CB8AC3E}">
        <p14:creationId xmlns:p14="http://schemas.microsoft.com/office/powerpoint/2010/main" val="29384564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6A9C41"/>
      </a:dk2>
      <a:lt2>
        <a:srgbClr val="E7E6E6"/>
      </a:lt2>
      <a:accent1>
        <a:srgbClr val="A7D535"/>
      </a:accent1>
      <a:accent2>
        <a:srgbClr val="EACA4F"/>
      </a:accent2>
      <a:accent3>
        <a:srgbClr val="FD9850"/>
      </a:accent3>
      <a:accent4>
        <a:srgbClr val="F46442"/>
      </a:accent4>
      <a:accent5>
        <a:srgbClr val="54D289"/>
      </a:accent5>
      <a:accent6>
        <a:srgbClr val="6AD8CB"/>
      </a:accent6>
      <a:hlink>
        <a:srgbClr val="CAFB50"/>
      </a:hlink>
      <a:folHlink>
        <a:srgbClr val="DEFF8B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3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06000"/>
                <a:satMod val="120000"/>
                <a:lumMod val="7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B587E4A9-1405-4B4F-8BC3-512EE08D2E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</TotalTime>
  <Words>268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Trebuchet MS</vt:lpstr>
      <vt:lpstr>Berlin</vt:lpstr>
      <vt:lpstr>Miss Alaineus</vt:lpstr>
      <vt:lpstr>Use the story board above to summarize the main events of the story.</vt:lpstr>
      <vt:lpstr>Character Conflict</vt:lpstr>
      <vt:lpstr>PowerPoint Presentation</vt:lpstr>
      <vt:lpstr>PowerPoint Presentation</vt:lpstr>
      <vt:lpstr>EduCreations</vt:lpstr>
    </vt:vector>
  </TitlesOfParts>
  <Company>Anne Arundel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 Alaineus</dc:title>
  <dc:creator>SDTC-WS2</dc:creator>
  <cp:lastModifiedBy>SDTC-WS2</cp:lastModifiedBy>
  <cp:revision>2</cp:revision>
  <dcterms:created xsi:type="dcterms:W3CDTF">2016-06-21T16:24:37Z</dcterms:created>
  <dcterms:modified xsi:type="dcterms:W3CDTF">2016-06-21T16:35:47Z</dcterms:modified>
</cp:coreProperties>
</file>