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40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egonzoo.org/discover/animals/allens-swamp-monkey" TargetMode="External"/><Relationship Id="rId2" Type="http://schemas.openxmlformats.org/officeDocument/2006/relationships/hyperlink" Target="http://kids.sandiegozoo.org/animals/mammals/allens-swamp-monke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pzoo.org/animals/factsheet/allens-swamp-monke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egonzoo.org/discover/animals/allens-swamp-monkey" TargetMode="External"/><Relationship Id="rId2" Type="http://schemas.openxmlformats.org/officeDocument/2006/relationships/hyperlink" Target="http://kids.sandiegozoo.org/animals/mammals/allens-swamp-monke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pzoo.org/animals/factsheet/allens-swamp-monke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Allen’s Swamp Monkey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9141" y="4050833"/>
            <a:ext cx="3684861" cy="1096899"/>
          </a:xfrm>
        </p:spPr>
        <p:txBody>
          <a:bodyPr/>
          <a:lstStyle/>
          <a:p>
            <a:pPr algn="l"/>
            <a:r>
              <a:rPr lang="en-US" dirty="0" smtClean="0"/>
              <a:t>By: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9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8730"/>
            <a:ext cx="8596668" cy="51549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the </a:t>
            </a:r>
            <a:r>
              <a:rPr lang="en-US" dirty="0" smtClean="0">
                <a:hlinkClick r:id="rId2"/>
              </a:rPr>
              <a:t>San Diego Zoo </a:t>
            </a:r>
            <a:r>
              <a:rPr lang="en-US" dirty="0" smtClean="0"/>
              <a:t>resource, </a:t>
            </a:r>
            <a:r>
              <a:rPr lang="en-US" dirty="0" smtClean="0">
                <a:hlinkClick r:id="rId3"/>
              </a:rPr>
              <a:t>Oregon Zoo </a:t>
            </a:r>
            <a:r>
              <a:rPr lang="en-US" dirty="0" smtClean="0"/>
              <a:t>resource or </a:t>
            </a:r>
            <a:r>
              <a:rPr lang="en-US" dirty="0" smtClean="0">
                <a:hlinkClick r:id="rId4"/>
              </a:rPr>
              <a:t>Lincoln Park Zoo </a:t>
            </a:r>
            <a:r>
              <a:rPr lang="en-US" dirty="0" smtClean="0"/>
              <a:t>resource </a:t>
            </a:r>
            <a:r>
              <a:rPr lang="en-US" b="1" u="sng" dirty="0" smtClean="0"/>
              <a:t>on the next slide</a:t>
            </a:r>
            <a:r>
              <a:rPr lang="en-US" dirty="0" smtClean="0"/>
              <a:t> to gather information about the Allen’s Swamp Monkey.</a:t>
            </a:r>
          </a:p>
          <a:p>
            <a:r>
              <a:rPr lang="en-US" dirty="0" smtClean="0"/>
              <a:t>Prepare a PowerPoint to present the information that you gathered.</a:t>
            </a:r>
          </a:p>
          <a:p>
            <a:r>
              <a:rPr lang="en-US" dirty="0" smtClean="0"/>
              <a:t>Your PowerPoint must include slides for each of the following:</a:t>
            </a:r>
          </a:p>
          <a:p>
            <a:pPr lvl="1"/>
            <a:r>
              <a:rPr lang="en-US" dirty="0" smtClean="0"/>
              <a:t>Your Name</a:t>
            </a:r>
          </a:p>
          <a:p>
            <a:pPr lvl="1"/>
            <a:r>
              <a:rPr lang="en-US" dirty="0" smtClean="0"/>
              <a:t>Habitat </a:t>
            </a:r>
          </a:p>
          <a:p>
            <a:pPr lvl="1"/>
            <a:r>
              <a:rPr lang="en-US" dirty="0" smtClean="0"/>
              <a:t>Food </a:t>
            </a:r>
          </a:p>
          <a:p>
            <a:pPr lvl="1"/>
            <a:r>
              <a:rPr lang="en-US" dirty="0" smtClean="0"/>
              <a:t>Size </a:t>
            </a:r>
          </a:p>
          <a:p>
            <a:pPr lvl="1"/>
            <a:r>
              <a:rPr lang="en-US" dirty="0" smtClean="0"/>
              <a:t>What the Allen’s Swamp Monkey looks like (characteristics)</a:t>
            </a:r>
          </a:p>
          <a:p>
            <a:pPr lvl="1"/>
            <a:r>
              <a:rPr lang="en-US" dirty="0" smtClean="0"/>
              <a:t>Two extra important details</a:t>
            </a:r>
          </a:p>
          <a:p>
            <a:pPr lvl="1"/>
            <a:r>
              <a:rPr lang="en-US" dirty="0" smtClean="0"/>
              <a:t>2 graphics (pictures, clip art)</a:t>
            </a:r>
          </a:p>
          <a:p>
            <a:r>
              <a:rPr lang="en-US" dirty="0" smtClean="0"/>
              <a:t>If time, you may decorate your PowerPoint by changing the font, font size and color. You must be finished all slides before changing the font style. Remember, it must look neat!</a:t>
            </a:r>
          </a:p>
        </p:txBody>
      </p:sp>
    </p:spTree>
    <p:extLst>
      <p:ext uri="{BB962C8B-B14F-4D97-AF65-F5344CB8AC3E}">
        <p14:creationId xmlns:p14="http://schemas.microsoft.com/office/powerpoint/2010/main" val="296453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You Can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San Diego Zoo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Oregon Zoo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/>
              </a:rPr>
              <a:t>Lincoln Park Zoo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80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55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9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6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05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24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874" y="152400"/>
            <a:ext cx="8596668" cy="1320800"/>
          </a:xfrm>
        </p:spPr>
        <p:txBody>
          <a:bodyPr/>
          <a:lstStyle/>
          <a:p>
            <a:r>
              <a:rPr lang="en-US" dirty="0" smtClean="0"/>
              <a:t>Rubric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184861"/>
              </p:ext>
            </p:extLst>
          </p:nvPr>
        </p:nvGraphicFramePr>
        <p:xfrm>
          <a:off x="2349500" y="469900"/>
          <a:ext cx="8331200" cy="623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/>
                <a:gridCol w="2019300"/>
                <a:gridCol w="2176780"/>
                <a:gridCol w="1762760"/>
                <a:gridCol w="1280160"/>
              </a:tblGrid>
              <a:tr h="33191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Score</a:t>
                      </a:r>
                      <a:endParaRPr lang="en-US" sz="1200" dirty="0"/>
                    </a:p>
                  </a:txBody>
                  <a:tcPr/>
                </a:tc>
              </a:tr>
              <a:tr h="10356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Information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student</a:t>
                      </a:r>
                      <a:r>
                        <a:rPr lang="en-US" sz="1200" baseline="0" dirty="0" smtClean="0"/>
                        <a:t> gathered accurate and relevant information for each topic.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student gathered information</a:t>
                      </a:r>
                      <a:r>
                        <a:rPr lang="en-US" sz="1200" baseline="0" dirty="0" smtClean="0"/>
                        <a:t> for most topics and the majority of it is accurate.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student gathered little information</a:t>
                      </a:r>
                      <a:r>
                        <a:rPr lang="en-US" sz="1200" baseline="0" dirty="0" smtClean="0"/>
                        <a:t> for each topic.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8808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Presentation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Every</a:t>
                      </a:r>
                      <a:r>
                        <a:rPr lang="en-US" sz="1200" baseline="0" dirty="0" smtClean="0"/>
                        <a:t> page of the presentation appears neat. Slides are not cluttered with graphics. Font colors are limited to 2-4 different colors.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Most</a:t>
                      </a:r>
                      <a:r>
                        <a:rPr lang="en-US" sz="1200" baseline="0" dirty="0" smtClean="0"/>
                        <a:t> of the pages of the presentation are neat. Slides have some graphics and font colors are limited to 2-4 different colors.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Few</a:t>
                      </a:r>
                      <a:r>
                        <a:rPr lang="en-US" sz="1200" baseline="0" dirty="0" smtClean="0"/>
                        <a:t> of the pages of the presentation appear neat. There are too many graphics that slides are cluttered and more than 4 different colored fonts have been used.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2170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Completion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</a:t>
                      </a:r>
                      <a:r>
                        <a:rPr lang="en-US" sz="1200" baseline="0" dirty="0" smtClean="0"/>
                        <a:t> student has included slides for their name, habitat, food, size, characteristics and two important details.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</a:t>
                      </a:r>
                      <a:r>
                        <a:rPr lang="en-US" sz="1200" baseline="0" dirty="0" smtClean="0"/>
                        <a:t> student has completed 3-4 of the slides.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student has completed</a:t>
                      </a:r>
                      <a:r>
                        <a:rPr lang="en-US" sz="1200" baseline="0" dirty="0" smtClean="0"/>
                        <a:t> less than 3 of the slides.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4382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Grammar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student</a:t>
                      </a:r>
                      <a:r>
                        <a:rPr lang="en-US" sz="1200" baseline="0" dirty="0" smtClean="0"/>
                        <a:t> has written in complete sentences using appropriate capital letters, spelling and punctuation most of the time.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student has written in complete sentences using appropriate</a:t>
                      </a:r>
                      <a:r>
                        <a:rPr lang="en-US" sz="1200" baseline="0" dirty="0" smtClean="0"/>
                        <a:t> capital letter, spelling and punctuation some of the time.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 student rarely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has written in complete</a:t>
                      </a:r>
                      <a:r>
                        <a:rPr lang="en-US" sz="1200" baseline="0" dirty="0" smtClean="0"/>
                        <a:t> sentences using appropriate capital letters, spelling and punctuation.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3191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Total:  ____/12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9818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362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Allen’s Swamp Monkey</vt:lpstr>
      <vt:lpstr>Directions</vt:lpstr>
      <vt:lpstr>Resources You Can Use</vt:lpstr>
      <vt:lpstr>Habitat</vt:lpstr>
      <vt:lpstr>Food</vt:lpstr>
      <vt:lpstr>Size</vt:lpstr>
      <vt:lpstr>Characteristics</vt:lpstr>
      <vt:lpstr>Important Details</vt:lpstr>
      <vt:lpstr>Rubric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Allen’s Swamp Monkey</dc:title>
  <dc:creator>SDTC-WS2</dc:creator>
  <cp:lastModifiedBy>SDTC-WS2</cp:lastModifiedBy>
  <cp:revision>5</cp:revision>
  <dcterms:created xsi:type="dcterms:W3CDTF">2015-07-14T13:19:17Z</dcterms:created>
  <dcterms:modified xsi:type="dcterms:W3CDTF">2015-07-14T13:59:03Z</dcterms:modified>
</cp:coreProperties>
</file>