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3" r:id="rId3"/>
    <p:sldId id="264" r:id="rId4"/>
    <p:sldId id="260" r:id="rId5"/>
    <p:sldId id="261" r:id="rId6"/>
    <p:sldId id="258" r:id="rId7"/>
    <p:sldId id="259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8/4/2016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8/4/2016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8/4/2016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8/4/2016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8/4/2016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8/4/2016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8/4/2016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8/4/2016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8/4/2016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8/4/2016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8/4/2016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8/4/2016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dirty="0" smtClean="0"/>
              <a:t>Designing your dream bedroom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Using the Chrome App “Build with Chrome” your goal is to design your bedroom using your knowledge of area and volume.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92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63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6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Specifications	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69848" y="2121408"/>
                <a:ext cx="10303644" cy="4050792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As you are building your dream bedroom, you are limited on space and therefore the furniture in your bedroom has to follow the below specifications.</a:t>
                </a:r>
              </a:p>
              <a:p>
                <a:r>
                  <a:rPr lang="en-US" dirty="0" smtClean="0"/>
                  <a:t>You are allowed to build composite figures (2+ right rectangular prisms combined)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lvl="1"/>
                <a:r>
                  <a:rPr lang="en-US" dirty="0" smtClean="0"/>
                  <a:t>Your </a:t>
                </a:r>
                <a:r>
                  <a:rPr lang="en-US" dirty="0" smtClean="0">
                    <a:solidFill>
                      <a:schemeClr val="accent2"/>
                    </a:solidFill>
                  </a:rPr>
                  <a:t>RED bed </a:t>
                </a:r>
                <a:r>
                  <a:rPr lang="en-US" dirty="0" smtClean="0"/>
                  <a:t>has to have a volume between 48 – 56 units³</a:t>
                </a:r>
              </a:p>
              <a:p>
                <a:pPr lvl="1"/>
                <a:r>
                  <a:rPr lang="en-US" dirty="0" smtClean="0"/>
                  <a:t>Your </a:t>
                </a:r>
                <a:r>
                  <a:rPr lang="en-US" dirty="0" smtClean="0">
                    <a:solidFill>
                      <a:srgbClr val="FFC000"/>
                    </a:solidFill>
                  </a:rPr>
                  <a:t>ORANGE nightstand </a:t>
                </a:r>
                <a:r>
                  <a:rPr lang="en-US" dirty="0" smtClean="0"/>
                  <a:t>has to have a volume </a:t>
                </a:r>
                <a:r>
                  <a:rPr lang="en-US" dirty="0"/>
                  <a:t>between </a:t>
                </a:r>
                <a:r>
                  <a:rPr lang="en-US" dirty="0" smtClean="0"/>
                  <a:t>20 – 32 units³</a:t>
                </a:r>
                <a:endParaRPr lang="en-US" dirty="0"/>
              </a:p>
              <a:p>
                <a:pPr lvl="1"/>
                <a:r>
                  <a:rPr lang="en-US" dirty="0" smtClean="0"/>
                  <a:t>Your </a:t>
                </a:r>
                <a:r>
                  <a:rPr lang="en-US" b="1" dirty="0" smtClean="0">
                    <a:ln w="12700" cmpd="sng">
                      <a:solidFill>
                        <a:schemeClr val="accent4"/>
                      </a:solidFill>
                      <a:prstDash val="solid"/>
                    </a:ln>
                    <a:solidFill>
                      <a:srgbClr val="FFFF00"/>
                    </a:solidFill>
                  </a:rPr>
                  <a:t>YELLOW dresser </a:t>
                </a:r>
                <a:r>
                  <a:rPr lang="en-US" dirty="0"/>
                  <a:t>has to have a volume between </a:t>
                </a:r>
                <a:r>
                  <a:rPr lang="en-US" dirty="0" smtClean="0"/>
                  <a:t>32 - 44 units³</a:t>
                </a:r>
              </a:p>
              <a:p>
                <a:pPr lvl="1"/>
                <a:r>
                  <a:rPr lang="en-US" dirty="0" smtClean="0"/>
                  <a:t>Your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GREEN area rug </a:t>
                </a:r>
                <a:r>
                  <a:rPr lang="en-US" dirty="0" smtClean="0"/>
                  <a:t>has to have a volume </a:t>
                </a:r>
                <a:r>
                  <a:rPr lang="en-US" dirty="0"/>
                  <a:t>between </a:t>
                </a:r>
                <a:r>
                  <a:rPr lang="en-US" dirty="0" smtClean="0"/>
                  <a:t>12 – 20 units³ </a:t>
                </a:r>
              </a:p>
              <a:p>
                <a:pPr lvl="2"/>
                <a:r>
                  <a:rPr lang="en-US" b="1" i="1" dirty="0" smtClean="0"/>
                  <a:t>*Using only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i="1" dirty="0" smtClean="0"/>
                  <a:t> height Legos  </a:t>
                </a:r>
              </a:p>
              <a:p>
                <a:pPr lvl="1"/>
                <a:r>
                  <a:rPr lang="en-US" dirty="0" smtClean="0"/>
                  <a:t>You may choose 1 other 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BLUE item</a:t>
                </a:r>
                <a:r>
                  <a:rPr lang="en-US" dirty="0" smtClean="0"/>
                  <a:t> to build in your bedroom. It’s volume has to be between 16 - 28units³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b="1" dirty="0" smtClean="0">
                  <a:ln w="12700" cmpd="sng">
                    <a:solidFill>
                      <a:schemeClr val="accent4"/>
                    </a:solidFill>
                    <a:prstDash val="solid"/>
                  </a:ln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9848" y="2121408"/>
                <a:ext cx="10303644" cy="4050792"/>
              </a:xfrm>
              <a:blipFill rotWithShape="0">
                <a:blip r:embed="rId2"/>
                <a:stretch>
                  <a:fillRect l="-296" t="-1504" r="-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069848" y="3349375"/>
            <a:ext cx="10303644" cy="2609636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03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835" y="-40456"/>
            <a:ext cx="10058400" cy="1609344"/>
          </a:xfrm>
        </p:spPr>
        <p:txBody>
          <a:bodyPr/>
          <a:lstStyle/>
          <a:p>
            <a:r>
              <a:rPr lang="en-US" dirty="0" smtClean="0"/>
              <a:t>Building Tools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307489" y="490356"/>
            <a:ext cx="1982912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This </a:t>
            </a:r>
            <a:r>
              <a:rPr lang="en-US" sz="1400" dirty="0" err="1" smtClean="0"/>
              <a:t>lego</a:t>
            </a:r>
            <a:r>
              <a:rPr lang="en-US" sz="1400" dirty="0" smtClean="0"/>
              <a:t> has a volume of 2 x 4 x 1 units³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374441" y="963290"/>
            <a:ext cx="4244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Look for the “TIPS” section at the bottom of your screen!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03383" y="1455733"/>
            <a:ext cx="1259142" cy="954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This </a:t>
            </a:r>
            <a:r>
              <a:rPr lang="en-US" sz="1400" dirty="0" err="1" smtClean="0"/>
              <a:t>lego</a:t>
            </a:r>
            <a:r>
              <a:rPr lang="en-US" sz="1400" dirty="0" smtClean="0"/>
              <a:t> has a volume of 2 x 8 x 1</a:t>
            </a:r>
            <a:r>
              <a:rPr lang="en-US" sz="1400" dirty="0"/>
              <a:t> </a:t>
            </a:r>
            <a:r>
              <a:rPr lang="en-US" sz="1400" dirty="0" smtClean="0"/>
              <a:t>units³</a:t>
            </a:r>
            <a:endParaRPr 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61700" y="5969279"/>
                <a:ext cx="2171651" cy="61196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/>
                  <a:t>This </a:t>
                </a:r>
                <a:r>
                  <a:rPr lang="en-US" sz="1400" dirty="0" err="1" smtClean="0"/>
                  <a:t>lego</a:t>
                </a:r>
                <a:r>
                  <a:rPr lang="en-US" sz="1400" dirty="0" smtClean="0"/>
                  <a:t> has a volume of 1 x 4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 smtClean="0"/>
                  <a:t> units³</a:t>
                </a:r>
                <a:endParaRPr lang="en-US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1700" y="5969279"/>
                <a:ext cx="2171651" cy="611962"/>
              </a:xfrm>
              <a:prstGeom prst="rect">
                <a:avLst/>
              </a:prstGeom>
              <a:blipFill rotWithShape="0">
                <a:blip r:embed="rId2"/>
                <a:stretch>
                  <a:fillRect t="-971" b="-97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l="10349" t="14901" r="9145" b="8358"/>
          <a:stretch/>
        </p:blipFill>
        <p:spPr>
          <a:xfrm>
            <a:off x="4931596" y="1469129"/>
            <a:ext cx="4613096" cy="4397340"/>
          </a:xfrm>
          <a:prstGeom prst="rect">
            <a:avLst/>
          </a:prstGeom>
        </p:spPr>
      </p:pic>
      <p:cxnSp>
        <p:nvCxnSpPr>
          <p:cNvPr id="12" name="Straight Arrow Connector 11"/>
          <p:cNvCxnSpPr>
            <a:stCxn id="3" idx="2"/>
          </p:cNvCxnSpPr>
          <p:nvPr/>
        </p:nvCxnSpPr>
        <p:spPr>
          <a:xfrm>
            <a:off x="7298945" y="1229020"/>
            <a:ext cx="211464" cy="850514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878336" y="2092178"/>
            <a:ext cx="659435" cy="412057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429401" y="5300101"/>
            <a:ext cx="716447" cy="669178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6842461" y="2253381"/>
            <a:ext cx="2357016" cy="5442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0317774" y="2593717"/>
            <a:ext cx="1705511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This </a:t>
            </a:r>
            <a:r>
              <a:rPr lang="en-US" sz="1400" dirty="0" err="1" smtClean="0"/>
              <a:t>lego</a:t>
            </a:r>
            <a:r>
              <a:rPr lang="en-US" sz="1400" dirty="0" smtClean="0"/>
              <a:t> has a volume of 1 x 4 x 1</a:t>
            </a:r>
            <a:r>
              <a:rPr lang="en-US" sz="1400" dirty="0"/>
              <a:t> </a:t>
            </a:r>
            <a:r>
              <a:rPr lang="en-US" sz="1400" dirty="0" smtClean="0"/>
              <a:t>units³</a:t>
            </a:r>
            <a:endParaRPr lang="en-US" sz="1400" dirty="0"/>
          </a:p>
        </p:txBody>
      </p:sp>
      <p:cxnSp>
        <p:nvCxnSpPr>
          <p:cNvPr id="27" name="Straight Arrow Connector 26"/>
          <p:cNvCxnSpPr>
            <a:stCxn id="26" idx="1"/>
          </p:cNvCxnSpPr>
          <p:nvPr/>
        </p:nvCxnSpPr>
        <p:spPr>
          <a:xfrm flipH="1">
            <a:off x="8993438" y="2963049"/>
            <a:ext cx="1324336" cy="11146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315531" y="4070073"/>
            <a:ext cx="1705511" cy="738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This </a:t>
            </a:r>
            <a:r>
              <a:rPr lang="en-US" sz="1400" dirty="0" err="1" smtClean="0"/>
              <a:t>lego</a:t>
            </a:r>
            <a:r>
              <a:rPr lang="en-US" sz="1400" dirty="0" smtClean="0"/>
              <a:t> has a volume of 1 x 2 x 1</a:t>
            </a:r>
            <a:r>
              <a:rPr lang="en-US" sz="1400" dirty="0"/>
              <a:t> </a:t>
            </a:r>
            <a:r>
              <a:rPr lang="en-US" sz="1400" dirty="0" smtClean="0"/>
              <a:t>units³</a:t>
            </a:r>
            <a:endParaRPr lang="en-US" sz="1400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8034391" y="2942042"/>
            <a:ext cx="2301601" cy="142978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134873" y="5938925"/>
                <a:ext cx="2115631" cy="611962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/>
                  <a:t>This </a:t>
                </a:r>
                <a:r>
                  <a:rPr lang="en-US" sz="1400" dirty="0" err="1" smtClean="0"/>
                  <a:t>lego</a:t>
                </a:r>
                <a:r>
                  <a:rPr lang="en-US" sz="1400" dirty="0" smtClean="0"/>
                  <a:t> has a volume of 1 x 1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 smtClean="0"/>
                  <a:t> units³</a:t>
                </a:r>
                <a:endParaRPr lang="en-US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4873" y="5938925"/>
                <a:ext cx="2115631" cy="611962"/>
              </a:xfrm>
              <a:prstGeom prst="rect">
                <a:avLst/>
              </a:prstGeom>
              <a:blipFill rotWithShape="0">
                <a:blip r:embed="rId4"/>
                <a:stretch>
                  <a:fillRect t="-971" r="-860" b="-97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/>
          <p:cNvCxnSpPr/>
          <p:nvPr/>
        </p:nvCxnSpPr>
        <p:spPr>
          <a:xfrm flipH="1" flipV="1">
            <a:off x="6882668" y="5353131"/>
            <a:ext cx="355476" cy="585794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545661" y="2970507"/>
            <a:ext cx="1761113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This </a:t>
            </a:r>
            <a:r>
              <a:rPr lang="en-US" sz="1400" dirty="0" err="1" smtClean="0"/>
              <a:t>lego</a:t>
            </a:r>
            <a:r>
              <a:rPr lang="en-US" sz="1400" dirty="0" smtClean="0"/>
              <a:t> has a volume of 1 x 1 x 1</a:t>
            </a:r>
            <a:r>
              <a:rPr lang="en-US" sz="1400" dirty="0"/>
              <a:t> </a:t>
            </a:r>
            <a:r>
              <a:rPr lang="en-US" sz="1400" dirty="0" smtClean="0"/>
              <a:t>units³</a:t>
            </a:r>
            <a:endParaRPr lang="en-US" sz="1400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4232954" y="3644330"/>
            <a:ext cx="2873528" cy="6349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47271" y="4875496"/>
                <a:ext cx="2337371" cy="61196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/>
                  <a:t>This </a:t>
                </a:r>
                <a:r>
                  <a:rPr lang="en-US" sz="1400" dirty="0" err="1" smtClean="0"/>
                  <a:t>lego</a:t>
                </a:r>
                <a:r>
                  <a:rPr lang="en-US" sz="1400" dirty="0" smtClean="0"/>
                  <a:t> has a volume of 2 x 2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 smtClean="0"/>
                  <a:t> units³</a:t>
                </a:r>
                <a:endParaRPr lang="en-US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271" y="4875496"/>
                <a:ext cx="2337371" cy="611962"/>
              </a:xfrm>
              <a:prstGeom prst="rect">
                <a:avLst/>
              </a:prstGeom>
              <a:blipFill rotWithShape="0">
                <a:blip r:embed="rId5"/>
                <a:stretch>
                  <a:fillRect t="-980" b="-98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Arrow Connector 39"/>
          <p:cNvCxnSpPr/>
          <p:nvPr/>
        </p:nvCxnSpPr>
        <p:spPr>
          <a:xfrm flipV="1">
            <a:off x="2984643" y="4392318"/>
            <a:ext cx="4525766" cy="927991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931596" y="4209022"/>
            <a:ext cx="821932" cy="4280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588864" y="3141741"/>
            <a:ext cx="821932" cy="4280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370757" y="5006691"/>
            <a:ext cx="821932" cy="4280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8079199" y="3355784"/>
            <a:ext cx="821932" cy="4280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4982249" y="4181723"/>
            <a:ext cx="720625" cy="4826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5570056" y="3142751"/>
            <a:ext cx="720625" cy="4826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7342972" y="5002581"/>
            <a:ext cx="720625" cy="4826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8048684" y="3368212"/>
            <a:ext cx="720625" cy="4826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9906052" y="5320309"/>
                <a:ext cx="1929304" cy="82740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/>
                  <a:t>This </a:t>
                </a:r>
                <a:r>
                  <a:rPr lang="en-US" sz="1400" dirty="0" err="1" smtClean="0"/>
                  <a:t>lego</a:t>
                </a:r>
                <a:r>
                  <a:rPr lang="en-US" sz="1400" dirty="0" smtClean="0"/>
                  <a:t> has a volume of 2 x 4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 smtClean="0"/>
                  <a:t> units³</a:t>
                </a:r>
                <a:endParaRPr lang="en-US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52" y="5320309"/>
                <a:ext cx="1929304" cy="827406"/>
              </a:xfrm>
              <a:prstGeom prst="rect">
                <a:avLst/>
              </a:prstGeom>
              <a:blipFill rotWithShape="0">
                <a:blip r:embed="rId6"/>
                <a:stretch>
                  <a:fillRect t="-730" b="-656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Arrow Connector 54"/>
          <p:cNvCxnSpPr/>
          <p:nvPr/>
        </p:nvCxnSpPr>
        <p:spPr>
          <a:xfrm flipH="1" flipV="1">
            <a:off x="9008484" y="4897306"/>
            <a:ext cx="913301" cy="44352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288287" y="4795195"/>
            <a:ext cx="92845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Don’t use!</a:t>
            </a:r>
            <a:endParaRPr lang="en-US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4878336" y="3953832"/>
            <a:ext cx="92845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Don’t use!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5330010" y="2986786"/>
            <a:ext cx="92845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Don’t use!</a:t>
            </a:r>
            <a:endParaRPr lang="en-US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7973850" y="3654005"/>
            <a:ext cx="92845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Don’t use!</a:t>
            </a:r>
            <a:endParaRPr lang="en-US" sz="1200" dirty="0"/>
          </a:p>
        </p:txBody>
      </p:sp>
      <p:sp>
        <p:nvSpPr>
          <p:cNvPr id="62" name="Rectangle 61"/>
          <p:cNvSpPr/>
          <p:nvPr/>
        </p:nvSpPr>
        <p:spPr>
          <a:xfrm>
            <a:off x="8578495" y="1078778"/>
            <a:ext cx="1092801" cy="791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9185191" y="1568888"/>
            <a:ext cx="1705511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This </a:t>
            </a:r>
            <a:r>
              <a:rPr lang="en-US" sz="1400" dirty="0" err="1" smtClean="0"/>
              <a:t>lego</a:t>
            </a:r>
            <a:r>
              <a:rPr lang="en-US" sz="1400" dirty="0" smtClean="0"/>
              <a:t> has a volume of 2 x 2 x 1</a:t>
            </a:r>
            <a:r>
              <a:rPr lang="en-US" sz="1400" dirty="0"/>
              <a:t> </a:t>
            </a:r>
            <a:r>
              <a:rPr lang="en-US" sz="1400" dirty="0" smtClean="0"/>
              <a:t>units³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9912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 smtClean="0"/>
              <a:t>My Dream Bedroom!</a:t>
            </a:r>
            <a:endParaRPr lang="en-US" sz="500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59"/>
            <a:ext cx="3200400" cy="3802979"/>
          </a:xfrm>
        </p:spPr>
        <p:txBody>
          <a:bodyPr>
            <a:normAutofit/>
          </a:bodyPr>
          <a:lstStyle/>
          <a:p>
            <a:r>
              <a:rPr lang="en-US" dirty="0" smtClean="0"/>
              <a:t>Add your screen shot of your room you built in “Build with Chrome” to the left. </a:t>
            </a:r>
          </a:p>
          <a:p>
            <a:endParaRPr lang="en-US" dirty="0" smtClean="0"/>
          </a:p>
          <a:p>
            <a:r>
              <a:rPr lang="en-US" dirty="0" smtClean="0"/>
              <a:t>In this box, fill in the missing information below.</a:t>
            </a:r>
          </a:p>
          <a:p>
            <a:endParaRPr lang="en-US" dirty="0"/>
          </a:p>
          <a:p>
            <a:r>
              <a:rPr lang="en-US" dirty="0" smtClean="0"/>
              <a:t>Red Bed: _____ units³</a:t>
            </a:r>
          </a:p>
          <a:p>
            <a:r>
              <a:rPr lang="en-US" dirty="0" smtClean="0"/>
              <a:t>Orange Nightstand: _____ units³</a:t>
            </a:r>
          </a:p>
          <a:p>
            <a:r>
              <a:rPr lang="en-US" dirty="0" smtClean="0"/>
              <a:t>Yellow Dresser: </a:t>
            </a:r>
            <a:r>
              <a:rPr lang="en-US" dirty="0"/>
              <a:t>_____ </a:t>
            </a:r>
            <a:r>
              <a:rPr lang="en-US" dirty="0" smtClean="0"/>
              <a:t>units³</a:t>
            </a:r>
          </a:p>
          <a:p>
            <a:r>
              <a:rPr lang="en-US" dirty="0" smtClean="0"/>
              <a:t>Green Area Rug: </a:t>
            </a:r>
            <a:r>
              <a:rPr lang="en-US" dirty="0"/>
              <a:t>_____ </a:t>
            </a:r>
            <a:r>
              <a:rPr lang="en-US" dirty="0" smtClean="0"/>
              <a:t>units</a:t>
            </a:r>
            <a:r>
              <a:rPr lang="en-US" dirty="0"/>
              <a:t>³</a:t>
            </a:r>
            <a:endParaRPr lang="en-US" dirty="0" smtClean="0"/>
          </a:p>
          <a:p>
            <a:r>
              <a:rPr lang="en-US" dirty="0" smtClean="0"/>
              <a:t>Blue (student choice): </a:t>
            </a:r>
            <a:r>
              <a:rPr lang="en-US" dirty="0"/>
              <a:t>_____ </a:t>
            </a:r>
            <a:r>
              <a:rPr lang="en-US" dirty="0" smtClean="0"/>
              <a:t>units³</a:t>
            </a:r>
          </a:p>
        </p:txBody>
      </p:sp>
    </p:spTree>
    <p:extLst>
      <p:ext uri="{BB962C8B-B14F-4D97-AF65-F5344CB8AC3E}">
        <p14:creationId xmlns:p14="http://schemas.microsoft.com/office/powerpoint/2010/main" val="127235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42966" y="5020056"/>
            <a:ext cx="8775367" cy="1066800"/>
          </a:xfrm>
        </p:spPr>
        <p:txBody>
          <a:bodyPr>
            <a:normAutofit/>
          </a:bodyPr>
          <a:lstStyle/>
          <a:p>
            <a:r>
              <a:rPr lang="en-US" sz="5000" dirty="0" smtClean="0">
                <a:latin typeface="+mj-lt"/>
              </a:rPr>
              <a:t>Dream Bedroom Rubric</a:t>
            </a:r>
            <a:endParaRPr lang="en-US" sz="5000" dirty="0"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692240"/>
              </p:ext>
            </p:extLst>
          </p:nvPr>
        </p:nvGraphicFramePr>
        <p:xfrm>
          <a:off x="2442967" y="606651"/>
          <a:ext cx="8159965" cy="3996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993"/>
                <a:gridCol w="1631993"/>
                <a:gridCol w="1631993"/>
                <a:gridCol w="1631993"/>
                <a:gridCol w="1631993"/>
              </a:tblGrid>
              <a:tr h="4373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161764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Creativity</a:t>
                      </a:r>
                      <a:endParaRPr 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The design of your bedroom contains creative details and is</a:t>
                      </a:r>
                      <a:r>
                        <a:rPr lang="en-US" sz="1200" baseline="0" dirty="0" smtClean="0"/>
                        <a:t> very</a:t>
                      </a:r>
                      <a:r>
                        <a:rPr lang="en-US" sz="1200" dirty="0" smtClean="0"/>
                        <a:t> organized.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You have really used your imagination.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The design of</a:t>
                      </a:r>
                      <a:r>
                        <a:rPr lang="en-US" sz="1200" baseline="0" dirty="0" smtClean="0"/>
                        <a:t> your bedroom contains a few creative details and is organized. You have used your imagination.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The design</a:t>
                      </a:r>
                      <a:r>
                        <a:rPr lang="en-US" sz="1200" baseline="0" dirty="0" smtClean="0"/>
                        <a:t> of your bedroom contains a few creative details and is somewhat organized. You have tried to use your imagination.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The design of your bedroom contains</a:t>
                      </a:r>
                      <a:r>
                        <a:rPr lang="en-US" sz="1200" baseline="0" dirty="0" smtClean="0"/>
                        <a:t> little evidence of creativity. You did not use much imagination. 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862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Volume</a:t>
                      </a:r>
                      <a:endParaRPr 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All volume</a:t>
                      </a:r>
                      <a:r>
                        <a:rPr lang="en-US" sz="1200" baseline="0" dirty="0" smtClean="0"/>
                        <a:t> components are accurate to the assignment’s directions. 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The majority of the</a:t>
                      </a:r>
                      <a:r>
                        <a:rPr lang="en-US" sz="1200" baseline="0" dirty="0" smtClean="0"/>
                        <a:t> volume components are accurate to the assignment‘s directions. 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Some</a:t>
                      </a:r>
                      <a:r>
                        <a:rPr lang="en-US" sz="1200" baseline="0" dirty="0" smtClean="0"/>
                        <a:t> of the volume components are accurate to the assignment's directions. 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 few to none of the volume</a:t>
                      </a:r>
                      <a:r>
                        <a:rPr lang="en-US" sz="1200" baseline="0" dirty="0" smtClean="0"/>
                        <a:t> components are accurate to the assignment’s directions. 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548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Calculations</a:t>
                      </a:r>
                      <a:endParaRPr 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All calculations are correct.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The majority of calculations are correct.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Some of the calculations are correct. 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A few to none of the calculations are correct. 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21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1656708"/>
          </a:xfrm>
        </p:spPr>
        <p:txBody>
          <a:bodyPr/>
          <a:lstStyle/>
          <a:p>
            <a:r>
              <a:rPr lang="en-US" dirty="0" smtClean="0"/>
              <a:t>Each item that you have built in your bedroom costs $1.12 per cubic unit.</a:t>
            </a:r>
          </a:p>
          <a:p>
            <a:pPr algn="ctr"/>
            <a:r>
              <a:rPr lang="en-US" dirty="0" smtClean="0"/>
              <a:t>What is the total cost of your bedroom?</a:t>
            </a:r>
          </a:p>
          <a:p>
            <a:pPr algn="ctr"/>
            <a:r>
              <a:rPr lang="en-US" sz="1400" dirty="0" smtClean="0"/>
              <a:t>Show your work below.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Now that you have designed your room, you need to figure out the cost of designing your bedroom.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77</TotalTime>
  <Words>551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Cambria Math</vt:lpstr>
      <vt:lpstr>Rockwell</vt:lpstr>
      <vt:lpstr>Rockwell Condensed</vt:lpstr>
      <vt:lpstr>Wingdings</vt:lpstr>
      <vt:lpstr>Wood Type</vt:lpstr>
      <vt:lpstr>Designing your dream bedroom</vt:lpstr>
      <vt:lpstr>PowerPoint Presentation</vt:lpstr>
      <vt:lpstr>PowerPoint Presentation</vt:lpstr>
      <vt:lpstr>Specifications </vt:lpstr>
      <vt:lpstr>Building Tools</vt:lpstr>
      <vt:lpstr>My Dream Bedroom!</vt:lpstr>
      <vt:lpstr>PowerPoint Presentation</vt:lpstr>
      <vt:lpstr>EXTENSION</vt:lpstr>
    </vt:vector>
  </TitlesOfParts>
  <Company>Anne Arundel County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your bedroom</dc:title>
  <dc:creator>SDTC-WS2</dc:creator>
  <cp:lastModifiedBy>Ray, Debra A</cp:lastModifiedBy>
  <cp:revision>10</cp:revision>
  <dcterms:created xsi:type="dcterms:W3CDTF">2016-06-22T13:39:30Z</dcterms:created>
  <dcterms:modified xsi:type="dcterms:W3CDTF">2016-08-04T18:49:52Z</dcterms:modified>
</cp:coreProperties>
</file>