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FA6F7-0BA9-400B-81D4-5D507B0744DB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E5085-C1EC-4F93-AE45-956D12EE33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90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04D15-D752-4DAE-94EE-B4AD8F85D43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08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BCEC-F85F-471F-ACD1-8DC95E6A9C95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198-48A0-451D-BAB2-0BDDF731F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BCEC-F85F-471F-ACD1-8DC95E6A9C95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198-48A0-451D-BAB2-0BDDF731F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BCEC-F85F-471F-ACD1-8DC95E6A9C95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198-48A0-451D-BAB2-0BDDF731F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BCEC-F85F-471F-ACD1-8DC95E6A9C95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198-48A0-451D-BAB2-0BDDF731F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BCEC-F85F-471F-ACD1-8DC95E6A9C95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198-48A0-451D-BAB2-0BDDF731F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BCEC-F85F-471F-ACD1-8DC95E6A9C95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198-48A0-451D-BAB2-0BDDF731F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BCEC-F85F-471F-ACD1-8DC95E6A9C95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198-48A0-451D-BAB2-0BDDF731F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BCEC-F85F-471F-ACD1-8DC95E6A9C95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198-48A0-451D-BAB2-0BDDF731F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BCEC-F85F-471F-ACD1-8DC95E6A9C95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198-48A0-451D-BAB2-0BDDF731F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BCEC-F85F-471F-ACD1-8DC95E6A9C95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198-48A0-451D-BAB2-0BDDF731F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BCEC-F85F-471F-ACD1-8DC95E6A9C95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7198-48A0-451D-BAB2-0BDDF731F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CBCEC-F85F-471F-ACD1-8DC95E6A9C95}" type="datetimeFigureOut">
              <a:rPr lang="en-US" smtClean="0"/>
              <a:pPr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87198-48A0-451D-BAB2-0BDDF731F5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It’s YOUR TURN</a:t>
            </a:r>
            <a:endParaRPr 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04800" y="914400"/>
            <a:ext cx="6934200" cy="2590800"/>
            <a:chOff x="840" y="888"/>
            <a:chExt cx="8555" cy="4080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840" y="888"/>
              <a:ext cx="1680" cy="38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You will create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 a Mondrian style artwork to demonstrate equivalent FRACTIONS.  </a:t>
              </a:r>
              <a:r>
                <a:rPr lang="en-US" sz="1400" b="1" dirty="0" smtClean="0">
                  <a:latin typeface="Arial" pitchFamily="34" charset="0"/>
                  <a:cs typeface="Arial" pitchFamily="34" charset="0"/>
                </a:rPr>
                <a:t>Select three colors to use in your </a:t>
              </a:r>
              <a:r>
                <a:rPr lang="en-US" sz="1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artwork. </a:t>
              </a:r>
              <a:endParaRPr lang="en-US" sz="1400" b="1" dirty="0" smtClean="0"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400" dirty="0"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3120" y="888"/>
              <a:ext cx="1800" cy="3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2.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 Draw a line to divide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your rectangle in half.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dirty="0" smtClean="0"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 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 smtClean="0"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 smtClean="0"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1200" b="1" dirty="0" smtClean="0"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5434" y="888"/>
              <a:ext cx="1800" cy="40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3. Pick either or both of the new rectangles and repeat the process.  </a:t>
              </a:r>
              <a:endParaRPr lang="en-US" sz="1400" dirty="0" smtClean="0"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You can do the same with each rectangle that your create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7835" y="888"/>
              <a:ext cx="1560" cy="3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4.Decide on a color scheme.  Fill in</a:t>
              </a:r>
              <a:r>
                <a:rPr kumimoji="0" lang="en-US" sz="1400" b="0" i="0" u="none" strike="noStrike" cap="none" normalizeH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your design with your three color choices but be sure and 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effectLst/>
                  <a:latin typeface="Arial" pitchFamily="34" charset="0"/>
                  <a:cs typeface="Arial" pitchFamily="34" charset="0"/>
                </a:rPr>
                <a:t>leave some white</a:t>
              </a: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V="1">
              <a:off x="4920" y="3168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520" y="3168"/>
              <a:ext cx="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V="1">
              <a:off x="7313" y="3168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5" name="Picture 5" descr="6partwheel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5052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31"/>
          <p:cNvSpPr/>
          <p:nvPr/>
        </p:nvSpPr>
        <p:spPr>
          <a:xfrm>
            <a:off x="609600" y="5334000"/>
            <a:ext cx="16764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Secondary colors are formed by mixing primary colors.</a:t>
            </a:r>
            <a:r>
              <a:rPr lang="en-US" sz="1400" dirty="0" smtClean="0">
                <a:solidFill>
                  <a:schemeClr val="bg1"/>
                </a:solidFill>
              </a:rPr>
              <a:t/>
            </a:r>
            <a:br>
              <a:rPr lang="en-US" sz="1400" dirty="0" smtClean="0">
                <a:solidFill>
                  <a:schemeClr val="bg1"/>
                </a:solidFill>
              </a:rPr>
            </a:b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1371600" y="43434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066800" y="36576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9600" y="43434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3733800"/>
            <a:ext cx="5727700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Straight Arrow Connector 17"/>
          <p:cNvCxnSpPr/>
          <p:nvPr/>
        </p:nvCxnSpPr>
        <p:spPr>
          <a:xfrm>
            <a:off x="2819400" y="2286000"/>
            <a:ext cx="6096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7543800" y="914400"/>
            <a:ext cx="1295400" cy="2362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5.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Add black lines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to outline your colors, like Mondrian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did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.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953000" y="1828800"/>
            <a:ext cx="914400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110038" y="2138363"/>
            <a:ext cx="5727700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38200" y="1676400"/>
            <a:ext cx="4495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BUT </a:t>
            </a:r>
          </a:p>
          <a:p>
            <a:r>
              <a:rPr lang="en-US" sz="4400" b="1" dirty="0" smtClean="0"/>
              <a:t>Make  it your </a:t>
            </a:r>
          </a:p>
          <a:p>
            <a:r>
              <a:rPr lang="en-US" sz="4400" b="1" dirty="0" smtClean="0"/>
              <a:t> unique design following the steps!   </a:t>
            </a:r>
            <a:endParaRPr lang="en-US" sz="4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123</Words>
  <Application>Microsoft Office PowerPoint</Application>
  <PresentationFormat>On-screen Show (4:3)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It’s YOUR TURN</vt:lpstr>
      <vt:lpstr>PowerPoint Presentation</vt:lpstr>
    </vt:vector>
  </TitlesOfParts>
  <Company>Anne Arundel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YOUR TURN</dc:title>
  <dc:creator>pklos</dc:creator>
  <cp:lastModifiedBy>SDTC-WS2</cp:lastModifiedBy>
  <cp:revision>2</cp:revision>
  <dcterms:created xsi:type="dcterms:W3CDTF">2013-01-14T20:55:35Z</dcterms:created>
  <dcterms:modified xsi:type="dcterms:W3CDTF">2015-06-25T18:21:15Z</dcterms:modified>
</cp:coreProperties>
</file>