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3" d="100"/>
          <a:sy n="9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(Delete)Write an expression in word form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768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(delete)  Write and expression in </a:t>
            </a:r>
            <a:r>
              <a:rPr lang="en-US" smtClean="0"/>
              <a:t>standard form. 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14554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</TotalTime>
  <Words>17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Slice</vt:lpstr>
      <vt:lpstr>(Delete)Write an expression in word form</vt:lpstr>
      <vt:lpstr>(delete)  Write and expression in standard form.  </vt:lpstr>
    </vt:vector>
  </TitlesOfParts>
  <Company>Anne Arundel County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(Delete)Write an expression in word form</dc:title>
  <dc:creator>SDTC-WS2</dc:creator>
  <cp:lastModifiedBy>SDTC-WS2</cp:lastModifiedBy>
  <cp:revision>1</cp:revision>
  <dcterms:created xsi:type="dcterms:W3CDTF">2015-06-25T18:29:37Z</dcterms:created>
  <dcterms:modified xsi:type="dcterms:W3CDTF">2015-06-25T18:32:21Z</dcterms:modified>
</cp:coreProperties>
</file>