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Shape 7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4" name="Shape 79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4" name="Shape 1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" name="Shape 15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6" name="Shape 150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6" name="Shape 2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7" name="Shape 22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8" name="Shape 221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8" name="Shape 2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9" name="Shape 29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30" name="Shape 293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0" name="Shape 3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1" name="Shape 36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42" name="Shape 364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176225" y="134300"/>
            <a:ext cx="6639000" cy="28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i="0" lang="en-US" sz="3600" u="none" cap="none" strike="noStrike">
                <a:solidFill>
                  <a:schemeClr val="dk1"/>
                </a:solidFill>
              </a:rPr>
              <a:t>Mindy’s Vegetable Stand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i="0" lang="en-US" sz="3600" u="none" cap="none" strike="noStrike">
                <a:solidFill>
                  <a:schemeClr val="dk1"/>
                </a:solidFill>
              </a:rPr>
              <a:t>has 213 red tomatoes and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i="0" lang="en-US" sz="3600" u="none" cap="none" strike="noStrike">
                <a:solidFill>
                  <a:schemeClr val="dk1"/>
                </a:solidFill>
              </a:rPr>
              <a:t>323 green tomatoes. Does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i="0" lang="en-US" sz="3600" u="none" cap="none" strike="noStrike">
                <a:solidFill>
                  <a:schemeClr val="dk1"/>
                </a:solidFill>
              </a:rPr>
              <a:t>she have more than or less</a:t>
            </a:r>
            <a:r>
              <a:rPr lang="en-US" sz="3600"/>
              <a:t> </a:t>
            </a:r>
            <a:r>
              <a:rPr i="0" lang="en-US" sz="3600" u="none" cap="none" strike="noStrike">
                <a:solidFill>
                  <a:schemeClr val="dk1"/>
                </a:solidFill>
              </a:rPr>
              <a:t>than 500 tomatoes?</a:t>
            </a:r>
          </a:p>
        </p:txBody>
      </p:sp>
      <p:pic>
        <p:nvPicPr>
          <p:cNvPr descr="MCj02372370000[1]" id="85" name="Shape 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60272" y="134300"/>
            <a:ext cx="1287600" cy="12489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/>
          <p:nvPr/>
        </p:nvSpPr>
        <p:spPr>
          <a:xfrm>
            <a:off x="2319325" y="6200925"/>
            <a:ext cx="6639000" cy="561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/>
        </p:nvSpPr>
        <p:spPr>
          <a:xfrm>
            <a:off x="176225" y="6200925"/>
            <a:ext cx="25671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/>
              <a:t>Double click to type</a:t>
            </a:r>
          </a:p>
        </p:txBody>
      </p:sp>
      <p:grpSp>
        <p:nvGrpSpPr>
          <p:cNvPr id="88" name="Shape 8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9" name="Shape 8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" name="Shape 9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00" name="Shape 10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0" name="Shape 11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11" name="Shape 11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1" name="Shape 12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22" name="Shape 12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2" name="Shape 13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3" name="Shape 13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4" name="Shape 14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4" name="Shape 15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5" name="Shape 15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" name="Shape 16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6" name="Shape 16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9" name="Shape 16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6" name="Shape 17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77" name="Shape 17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7" name="Shape 18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88" name="Shape 18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8" name="Shape 19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99" name="Shape 19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9" name="Shape 20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0" name="Shape 21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" name="Shape 21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" name="Shape 21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" name="Shape 21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0" name="Shape 22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1" name="Shape 22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" name="Shape 22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1" name="Shape 23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2" name="Shape 23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" name="Shape 23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1" name="Shape 24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2" name="Shape 24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43" name="Shape 24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2" name="Shape 25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3" name="Shape 25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54" name="Shape 25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9" name="Shape 25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1" name="Shape 26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2" name="Shape 26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64" name="Shape 2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6" name="Shape 2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7" name="Shape 2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4" name="Shape 3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5" name="Shape 3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9" name="Shape 3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" name="Shape 3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" name="Shape 3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7" name="Shape 3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8" name="Shape 3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6" name="Shape 3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8" name="Shape 3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9" name="Shape 3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2" name="Shape 3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4" name="Shape 3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7" name="Shape 3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9" name="Shape 3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0" name="Shape 3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1" name="Shape 3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2" name="Shape 3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7" name="Shape 3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" name="Shape 3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" name="Shape 3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" name="Shape 3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" name="Shape 3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" name="Shape 3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" name="Shape 3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" name="Shape 3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" name="Shape 3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" name="Shape 3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" name="Shape 4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" name="Shape 4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" name="Shape 4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" name="Shape 4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0" name="Shape 4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1" name="Shape 4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3" name="Shape 4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4" name="Shape 4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5" name="Shape 4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6" name="Shape 4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7" name="Shape 4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8" name="Shape 4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9" name="Shape 4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0" name="Shape 4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1" name="Shape 4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2" name="Shape 4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3" name="Shape 4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4" name="Shape 4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5" name="Shape 4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6" name="Shape 4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7" name="Shape 4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8" name="Shape 4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9" name="Shape 4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0" name="Shape 4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1" name="Shape 4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2" name="Shape 4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3" name="Shape 4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4" name="Shape 4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5" name="Shape 4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6" name="Shape 4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7" name="Shape 4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8" name="Shape 4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9" name="Shape 4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0" name="Shape 4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1" name="Shape 4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2" name="Shape 4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3" name="Shape 4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4" name="Shape 4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5" name="Shape 4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6" name="Shape 4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7" name="Shape 4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8" name="Shape 4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0" name="Shape 4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1" name="Shape 4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2" name="Shape 4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3" name="Shape 4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4" name="Shape 4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5" name="Shape 4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6" name="Shape 4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7" name="Shape 4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8" name="Shape 4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9" name="Shape 4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0" name="Shape 4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1" name="Shape 4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2" name="Shape 4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3" name="Shape 4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7" name="Shape 4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8" name="Shape 4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9" name="Shape 4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1" name="Shape 4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2" name="Shape 4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4" name="Shape 4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5" name="Shape 4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6" name="Shape 4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8" name="Shape 4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9" name="Shape 4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0" name="Shape 4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1" name="Shape 4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2" name="Shape 4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4" name="Shape 4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5" name="Shape 4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6" name="Shape 4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7" name="Shape 4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8" name="Shape 4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2" name="Shape 5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3" name="Shape 5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4" name="Shape 5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5" name="Shape 5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6" name="Shape 5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7" name="Shape 5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8" name="Shape 5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9" name="Shape 5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0" name="Shape 5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1" name="Shape 5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3" name="Shape 5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4" name="Shape 5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7" name="Shape 5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8" name="Shape 5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9" name="Shape 5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0" name="Shape 5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1" name="Shape 5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5" name="Shape 5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6" name="Shape 5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7" name="Shape 5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8" name="Shape 5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3" name="Shape 5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4" name="Shape 5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5" name="Shape 5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6" name="Shape 5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8" name="Shape 5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9" name="Shape 5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0" name="Shape 5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1" name="Shape 5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2" name="Shape 5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9" name="Shape 5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1" name="Shape 5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2" name="Shape 5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5" name="Shape 5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6" name="Shape 5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8" name="Shape 5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9" name="Shape 5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1" name="Shape 5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2" name="Shape 5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3" name="Shape 5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4" name="Shape 5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5" name="Shape 5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6" name="Shape 5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7" name="Shape 5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8" name="Shape 5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9" name="Shape 5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0" name="Shape 5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1" name="Shape 5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2" name="Shape 5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3" name="Shape 5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4" name="Shape 5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5" name="Shape 5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6" name="Shape 5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7" name="Shape 5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8" name="Shape 5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9" name="Shape 5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0" name="Shape 5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1" name="Shape 5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2" name="Shape 5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3" name="Shape 5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5" name="Shape 5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7" name="Shape 5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8" name="Shape 5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9" name="Shape 5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0" name="Shape 5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1" name="Shape 5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4" name="Shape 5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5" name="Shape 5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6" name="Shape 5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7" name="Shape 5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8" name="Shape 5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9" name="Shape 5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0" name="Shape 6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1" name="Shape 6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2" name="Shape 6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3" name="Shape 6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5" name="Shape 6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6" name="Shape 6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7" name="Shape 6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8" name="Shape 6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9" name="Shape 6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3" name="Shape 6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4" name="Shape 6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5" name="Shape 6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16" name="Shape 61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17" name="Shape 61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18" name="Shape 61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19" name="Shape 61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0" name="Shape 62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1" name="Shape 62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2" name="Shape 62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3" name="Shape 62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4" name="Shape 62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5" name="Shape 62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6" name="Shape 62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Shape 62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28" name="Shape 62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9" name="Shape 62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0" name="Shape 63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1" name="Shape 63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2" name="Shape 63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3" name="Shape 63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4" name="Shape 63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5" name="Shape 63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6" name="Shape 63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7" name="Shape 63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8" name="Shape 63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39" name="Shape 63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0" name="Shape 64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1" name="Shape 64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2" name="Shape 64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3" name="Shape 64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4" name="Shape 64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5" name="Shape 64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6" name="Shape 64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7" name="Shape 64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8" name="Shape 64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9" name="Shape 64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50" name="Shape 65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1" name="Shape 65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2" name="Shape 65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3" name="Shape 65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4" name="Shape 65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5" name="Shape 65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6" name="Shape 65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7" name="Shape 65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8" name="Shape 65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9" name="Shape 65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Shape 66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61" name="Shape 66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2" name="Shape 66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3" name="Shape 66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4" name="Shape 66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5" name="Shape 66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6" name="Shape 66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7" name="Shape 66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8" name="Shape 66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9" name="Shape 66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0" name="Shape 67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1" name="Shape 67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72" name="Shape 67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3" name="Shape 67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4" name="Shape 67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5" name="Shape 67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6" name="Shape 67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7" name="Shape 67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8" name="Shape 67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79" name="Shape 67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0" name="Shape 68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1" name="Shape 68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2" name="Shape 68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83" name="Shape 68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4" name="Shape 68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5" name="Shape 68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6" name="Shape 68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7" name="Shape 68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8" name="Shape 68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9" name="Shape 68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0" name="Shape 69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1" name="Shape 69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2" name="Shape 69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3" name="Shape 69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694" name="Shape 69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5" name="Shape 69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6" name="Shape 69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7" name="Shape 69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8" name="Shape 69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9" name="Shape 69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0" name="Shape 70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1" name="Shape 70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2" name="Shape 70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3" name="Shape 70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4" name="Shape 70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05" name="Shape 70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6" name="Shape 70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7" name="Shape 70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8" name="Shape 70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9" name="Shape 70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0" name="Shape 71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1" name="Shape 71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2" name="Shape 71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3" name="Shape 71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4" name="Shape 71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5" name="Shape 71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16" name="Shape 71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7" name="Shape 71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8" name="Shape 71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9" name="Shape 71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0" name="Shape 72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1" name="Shape 72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2" name="Shape 72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3" name="Shape 72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4" name="Shape 72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5" name="Shape 72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6" name="Shape 72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27" name="Shape 72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8" name="Shape 72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9" name="Shape 72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0" name="Shape 73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1" name="Shape 73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2" name="Shape 73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3" name="Shape 73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4" name="Shape 73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5" name="Shape 73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6" name="Shape 73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7" name="Shape 73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38" name="Shape 73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9" name="Shape 73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0" name="Shape 74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1" name="Shape 74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2" name="Shape 74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3" name="Shape 74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4" name="Shape 74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5" name="Shape 74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6" name="Shape 74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7" name="Shape 74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8" name="Shape 74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49" name="Shape 74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0" name="Shape 75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1" name="Shape 75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2" name="Shape 75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3" name="Shape 75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4" name="Shape 75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5" name="Shape 75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6" name="Shape 75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7" name="Shape 75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8" name="Shape 75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9" name="Shape 75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60" name="Shape 76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1" name="Shape 76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2" name="Shape 76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3" name="Shape 76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4" name="Shape 76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5" name="Shape 76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6" name="Shape 76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7" name="Shape 76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8" name="Shape 76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9" name="Shape 76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0" name="Shape 77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71" name="Shape 77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2" name="Shape 77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3" name="Shape 77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4" name="Shape 77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5" name="Shape 77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6" name="Shape 77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7" name="Shape 77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8" name="Shape 77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9" name="Shape 77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0" name="Shape 78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1" name="Shape 78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782" name="Shape 78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3" name="Shape 78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4" name="Shape 78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5" name="Shape 78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6" name="Shape 78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7" name="Shape 78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8" name="Shape 78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9" name="Shape 78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0" name="Shape 79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1" name="Shape 79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 txBox="1"/>
          <p:nvPr/>
        </p:nvSpPr>
        <p:spPr>
          <a:xfrm>
            <a:off x="176225" y="134300"/>
            <a:ext cx="6639000" cy="20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Sue’s Sewing Store has 185 large buttons and 201 small buttons. DoesSue’s shop have more than or less than 300 buttons?</a:t>
            </a:r>
          </a:p>
        </p:txBody>
      </p:sp>
      <p:sp>
        <p:nvSpPr>
          <p:cNvPr id="797" name="Shape 797"/>
          <p:cNvSpPr/>
          <p:nvPr/>
        </p:nvSpPr>
        <p:spPr>
          <a:xfrm>
            <a:off x="2319325" y="6200925"/>
            <a:ext cx="6639000" cy="561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8" name="Shape 798"/>
          <p:cNvSpPr txBox="1"/>
          <p:nvPr/>
        </p:nvSpPr>
        <p:spPr>
          <a:xfrm>
            <a:off x="176225" y="6200925"/>
            <a:ext cx="25671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/>
              <a:t>Double click to type</a:t>
            </a:r>
          </a:p>
        </p:txBody>
      </p:sp>
      <p:pic>
        <p:nvPicPr>
          <p:cNvPr descr="MCj02327040000[1]" id="799" name="Shape 7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65175" y="134300"/>
            <a:ext cx="1178400" cy="729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Shape 80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01" name="Shape 80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2" name="Shape 80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3" name="Shape 80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4" name="Shape 80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5" name="Shape 80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6" name="Shape 80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7" name="Shape 80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8" name="Shape 80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9" name="Shape 80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0" name="Shape 81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1" name="Shape 81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12" name="Shape 81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3" name="Shape 81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4" name="Shape 81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5" name="Shape 81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6" name="Shape 81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7" name="Shape 81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8" name="Shape 81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9" name="Shape 81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0" name="Shape 82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1" name="Shape 82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2" name="Shape 82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23" name="Shape 82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4" name="Shape 82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5" name="Shape 82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6" name="Shape 82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7" name="Shape 82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8" name="Shape 82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9" name="Shape 82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0" name="Shape 83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1" name="Shape 83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2" name="Shape 83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33" name="Shape 83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34" name="Shape 83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5" name="Shape 83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6" name="Shape 83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7" name="Shape 83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8" name="Shape 83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9" name="Shape 83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0" name="Shape 84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1" name="Shape 84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2" name="Shape 84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3" name="Shape 84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4" name="Shape 84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45" name="Shape 84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6" name="Shape 84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7" name="Shape 84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8" name="Shape 84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9" name="Shape 84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0" name="Shape 85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1" name="Shape 85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2" name="Shape 85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3" name="Shape 85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4" name="Shape 85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5" name="Shape 85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56" name="Shape 85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7" name="Shape 85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8" name="Shape 85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9" name="Shape 85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0" name="Shape 86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1" name="Shape 86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2" name="Shape 86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3" name="Shape 86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4" name="Shape 86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5" name="Shape 86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6" name="Shape 86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67" name="Shape 86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8" name="Shape 86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9" name="Shape 86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0" name="Shape 87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1" name="Shape 87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2" name="Shape 87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3" name="Shape 87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4" name="Shape 87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5" name="Shape 87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6" name="Shape 87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7" name="Shape 87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78" name="Shape 87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9" name="Shape 87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0" name="Shape 88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1" name="Shape 88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2" name="Shape 88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3" name="Shape 88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4" name="Shape 88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5" name="Shape 88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6" name="Shape 88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7" name="Shape 88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8" name="Shape 88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889" name="Shape 88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0" name="Shape 89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1" name="Shape 89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2" name="Shape 89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3" name="Shape 89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4" name="Shape 89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5" name="Shape 89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6" name="Shape 89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7" name="Shape 89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98" name="Shape 89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9" name="Shape 89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00" name="Shape 90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1" name="Shape 90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2" name="Shape 90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3" name="Shape 90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4" name="Shape 90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5" name="Shape 90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6" name="Shape 90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7" name="Shape 90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8" name="Shape 90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9" name="Shape 90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0" name="Shape 91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11" name="Shape 91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2" name="Shape 91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3" name="Shape 91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4" name="Shape 91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5" name="Shape 91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6" name="Shape 91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7" name="Shape 91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8" name="Shape 91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9" name="Shape 91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0" name="Shape 92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21" name="Shape 92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22" name="Shape 92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3" name="Shape 92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4" name="Shape 92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5" name="Shape 92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6" name="Shape 92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7" name="Shape 92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8" name="Shape 92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29" name="Shape 92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0" name="Shape 93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1" name="Shape 93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32" name="Shape 93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33" name="Shape 93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4" name="Shape 93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5" name="Shape 93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6" name="Shape 93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7" name="Shape 93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8" name="Shape 93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39" name="Shape 93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0" name="Shape 94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1" name="Shape 94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2" name="Shape 94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3" name="Shape 94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44" name="Shape 94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5" name="Shape 94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6" name="Shape 94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7" name="Shape 94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8" name="Shape 94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9" name="Shape 94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0" name="Shape 95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1" name="Shape 95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2" name="Shape 95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3" name="Shape 95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4" name="Shape 95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55" name="Shape 95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6" name="Shape 95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7" name="Shape 95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8" name="Shape 95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59" name="Shape 95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0" name="Shape 96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1" name="Shape 96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2" name="Shape 96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3" name="Shape 96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4" name="Shape 96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5" name="Shape 96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966" name="Shape 96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7" name="Shape 96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8" name="Shape 96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69" name="Shape 96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0" name="Shape 97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1" name="Shape 97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2" name="Shape 97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3" name="Shape 97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4" name="Shape 97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75" name="Shape 97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76" name="Shape 9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7" name="Shape 9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8" name="Shape 9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9" name="Shape 9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0" name="Shape 9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1" name="Shape 9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2" name="Shape 9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4" name="Shape 9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7" name="Shape 9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8" name="Shape 9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9" name="Shape 9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0" name="Shape 9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1" name="Shape 9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2" name="Shape 9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3" name="Shape 9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4" name="Shape 9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5" name="Shape 9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6" name="Shape 9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7" name="Shape 9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8" name="Shape 9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9" name="Shape 9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0" name="Shape 10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1" name="Shape 10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2" name="Shape 10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3" name="Shape 10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4" name="Shape 10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5" name="Shape 10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6" name="Shape 10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7" name="Shape 10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8" name="Shape 10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9" name="Shape 10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0" name="Shape 10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1" name="Shape 10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2" name="Shape 10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3" name="Shape 10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4" name="Shape 10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5" name="Shape 10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6" name="Shape 10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7" name="Shape 10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8" name="Shape 10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9" name="Shape 10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0" name="Shape 10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1" name="Shape 10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2" name="Shape 10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3" name="Shape 10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4" name="Shape 10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5" name="Shape 10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6" name="Shape 10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7" name="Shape 10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8" name="Shape 10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9" name="Shape 10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0" name="Shape 10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1" name="Shape 10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2" name="Shape 10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3" name="Shape 10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4" name="Shape 10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5" name="Shape 10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6" name="Shape 10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7" name="Shape 10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8" name="Shape 10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9" name="Shape 10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0" name="Shape 10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1" name="Shape 10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2" name="Shape 10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3" name="Shape 10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4" name="Shape 10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5" name="Shape 10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6" name="Shape 10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7" name="Shape 10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8" name="Shape 10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9" name="Shape 10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0" name="Shape 10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1" name="Shape 10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2" name="Shape 10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3" name="Shape 10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4" name="Shape 10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5" name="Shape 10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6" name="Shape 10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7" name="Shape 10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8" name="Shape 10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9" name="Shape 10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0" name="Shape 10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1" name="Shape 10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2" name="Shape 10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3" name="Shape 10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4" name="Shape 10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5" name="Shape 10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6" name="Shape 10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7" name="Shape 10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8" name="Shape 10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9" name="Shape 10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0" name="Shape 10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1" name="Shape 10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2" name="Shape 10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3" name="Shape 10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4" name="Shape 10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5" name="Shape 10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6" name="Shape 10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7" name="Shape 10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8" name="Shape 10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9" name="Shape 10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0" name="Shape 10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1" name="Shape 10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2" name="Shape 10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3" name="Shape 10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4" name="Shape 10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5" name="Shape 10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6" name="Shape 10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7" name="Shape 10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8" name="Shape 10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9" name="Shape 10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0" name="Shape 10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1" name="Shape 10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2" name="Shape 10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3" name="Shape 10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4" name="Shape 10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5" name="Shape 10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6" name="Shape 10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7" name="Shape 10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8" name="Shape 10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9" name="Shape 10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0" name="Shape 11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1" name="Shape 11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2" name="Shape 11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3" name="Shape 11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4" name="Shape 11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5" name="Shape 11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6" name="Shape 11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7" name="Shape 11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8" name="Shape 11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9" name="Shape 11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0" name="Shape 11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1" name="Shape 11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2" name="Shape 11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3" name="Shape 11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4" name="Shape 11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5" name="Shape 11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6" name="Shape 11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7" name="Shape 11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8" name="Shape 11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9" name="Shape 11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0" name="Shape 11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1" name="Shape 11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2" name="Shape 11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3" name="Shape 11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4" name="Shape 11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5" name="Shape 11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6" name="Shape 11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7" name="Shape 11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8" name="Shape 11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9" name="Shape 11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0" name="Shape 11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1" name="Shape 11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2" name="Shape 11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3" name="Shape 11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4" name="Shape 11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5" name="Shape 11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6" name="Shape 11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7" name="Shape 11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8" name="Shape 11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9" name="Shape 11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0" name="Shape 11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1" name="Shape 11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2" name="Shape 11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3" name="Shape 11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4" name="Shape 11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5" name="Shape 11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6" name="Shape 11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7" name="Shape 11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8" name="Shape 11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9" name="Shape 11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0" name="Shape 11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1" name="Shape 11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2" name="Shape 11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3" name="Shape 11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4" name="Shape 11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5" name="Shape 11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6" name="Shape 11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7" name="Shape 11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8" name="Shape 11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9" name="Shape 11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0" name="Shape 11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1" name="Shape 11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2" name="Shape 11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3" name="Shape 11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4" name="Shape 11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5" name="Shape 11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6" name="Shape 11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7" name="Shape 11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8" name="Shape 11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9" name="Shape 11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0" name="Shape 11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1" name="Shape 11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2" name="Shape 11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3" name="Shape 11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4" name="Shape 11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5" name="Shape 11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6" name="Shape 11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7" name="Shape 11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8" name="Shape 11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9" name="Shape 11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0" name="Shape 11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1" name="Shape 11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2" name="Shape 11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3" name="Shape 11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4" name="Shape 11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5" name="Shape 11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6" name="Shape 11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7" name="Shape 11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8" name="Shape 11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9" name="Shape 11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0" name="Shape 11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1" name="Shape 11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2" name="Shape 11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3" name="Shape 11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4" name="Shape 11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5" name="Shape 11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6" name="Shape 11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7" name="Shape 11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8" name="Shape 11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9" name="Shape 11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0" name="Shape 12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1" name="Shape 12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2" name="Shape 12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3" name="Shape 12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4" name="Shape 12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5" name="Shape 12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6" name="Shape 12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7" name="Shape 12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8" name="Shape 12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9" name="Shape 12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0" name="Shape 12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1" name="Shape 12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2" name="Shape 12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3" name="Shape 12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4" name="Shape 12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5" name="Shape 12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6" name="Shape 12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7" name="Shape 12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8" name="Shape 12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9" name="Shape 12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0" name="Shape 12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1" name="Shape 12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2" name="Shape 12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3" name="Shape 12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4" name="Shape 12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5" name="Shape 12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6" name="Shape 12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7" name="Shape 12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8" name="Shape 12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9" name="Shape 12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0" name="Shape 12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1" name="Shape 12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2" name="Shape 12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3" name="Shape 12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4" name="Shape 12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5" name="Shape 12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6" name="Shape 12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7" name="Shape 12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8" name="Shape 12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9" name="Shape 12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0" name="Shape 12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1" name="Shape 12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2" name="Shape 12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3" name="Shape 12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4" name="Shape 12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5" name="Shape 12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6" name="Shape 12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7" name="Shape 12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8" name="Shape 12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9" name="Shape 12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0" name="Shape 12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1" name="Shape 12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2" name="Shape 12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3" name="Shape 12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4" name="Shape 12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5" name="Shape 12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6" name="Shape 12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7" name="Shape 12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8" name="Shape 12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9" name="Shape 12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0" name="Shape 12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1" name="Shape 12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2" name="Shape 12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3" name="Shape 12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4" name="Shape 12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5" name="Shape 12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6" name="Shape 12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7" name="Shape 12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8" name="Shape 12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9" name="Shape 12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0" name="Shape 12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1" name="Shape 12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2" name="Shape 12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3" name="Shape 12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4" name="Shape 12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5" name="Shape 12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6" name="Shape 12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7" name="Shape 12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8" name="Shape 12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9" name="Shape 12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0" name="Shape 12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1" name="Shape 12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2" name="Shape 12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3" name="Shape 12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4" name="Shape 12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5" name="Shape 12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6" name="Shape 12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7" name="Shape 12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8" name="Shape 12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9" name="Shape 12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0" name="Shape 12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1" name="Shape 12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2" name="Shape 12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3" name="Shape 12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4" name="Shape 12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5" name="Shape 12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6" name="Shape 12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7" name="Shape 12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8" name="Shape 12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9" name="Shape 12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0" name="Shape 13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1" name="Shape 13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2" name="Shape 13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3" name="Shape 13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4" name="Shape 13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5" name="Shape 13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6" name="Shape 13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7" name="Shape 13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8" name="Shape 13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9" name="Shape 13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0" name="Shape 13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1" name="Shape 13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2" name="Shape 13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3" name="Shape 13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4" name="Shape 13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5" name="Shape 13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6" name="Shape 13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7" name="Shape 13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8" name="Shape 13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9" name="Shape 13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0" name="Shape 13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1" name="Shape 13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2" name="Shape 13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3" name="Shape 13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4" name="Shape 13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5" name="Shape 13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6" name="Shape 13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7" name="Shape 13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328" name="Shape 132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29" name="Shape 132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0" name="Shape 133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1" name="Shape 133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2" name="Shape 133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3" name="Shape 133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4" name="Shape 133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5" name="Shape 133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6" name="Shape 133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7" name="Shape 133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8" name="Shape 133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39" name="Shape 133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40" name="Shape 134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1" name="Shape 134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2" name="Shape 134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3" name="Shape 134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4" name="Shape 134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5" name="Shape 134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6" name="Shape 134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7" name="Shape 134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8" name="Shape 134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49" name="Shape 134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50" name="Shape 135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51" name="Shape 135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2" name="Shape 135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3" name="Shape 135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4" name="Shape 135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5" name="Shape 135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6" name="Shape 135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7" name="Shape 135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8" name="Shape 135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59" name="Shape 135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0" name="Shape 136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61" name="Shape 136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62" name="Shape 136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3" name="Shape 136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4" name="Shape 136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5" name="Shape 136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6" name="Shape 136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7" name="Shape 136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8" name="Shape 136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9" name="Shape 136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0" name="Shape 137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1" name="Shape 137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72" name="Shape 137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73" name="Shape 137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4" name="Shape 137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5" name="Shape 137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6" name="Shape 137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7" name="Shape 137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8" name="Shape 137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9" name="Shape 137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0" name="Shape 138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1" name="Shape 138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2" name="Shape 138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83" name="Shape 138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84" name="Shape 138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5" name="Shape 138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6" name="Shape 138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7" name="Shape 138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8" name="Shape 138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89" name="Shape 138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0" name="Shape 139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1" name="Shape 139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2" name="Shape 139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3" name="Shape 139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94" name="Shape 139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395" name="Shape 139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6" name="Shape 139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7" name="Shape 139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8" name="Shape 139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99" name="Shape 139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0" name="Shape 140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1" name="Shape 140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2" name="Shape 140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3" name="Shape 140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4" name="Shape 140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05" name="Shape 140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06" name="Shape 140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7" name="Shape 140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8" name="Shape 140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09" name="Shape 140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0" name="Shape 141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1" name="Shape 141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2" name="Shape 141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3" name="Shape 141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4" name="Shape 141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5" name="Shape 141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16" name="Shape 141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17" name="Shape 141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8" name="Shape 141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19" name="Shape 141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0" name="Shape 142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1" name="Shape 142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2" name="Shape 142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3" name="Shape 142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4" name="Shape 142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5" name="Shape 142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6" name="Shape 142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27" name="Shape 142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28" name="Shape 142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29" name="Shape 142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0" name="Shape 143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1" name="Shape 143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2" name="Shape 143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3" name="Shape 143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4" name="Shape 143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5" name="Shape 143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6" name="Shape 143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37" name="Shape 143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38" name="Shape 143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39" name="Shape 143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0" name="Shape 144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1" name="Shape 144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2" name="Shape 144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3" name="Shape 144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4" name="Shape 144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5" name="Shape 144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6" name="Shape 144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7" name="Shape 144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48" name="Shape 144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49" name="Shape 144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50" name="Shape 145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1" name="Shape 145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2" name="Shape 145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3" name="Shape 145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4" name="Shape 145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5" name="Shape 145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6" name="Shape 145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7" name="Shape 145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8" name="Shape 145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59" name="Shape 145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60" name="Shape 146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61" name="Shape 146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2" name="Shape 146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3" name="Shape 146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4" name="Shape 146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5" name="Shape 146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6" name="Shape 146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7" name="Shape 146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8" name="Shape 146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69" name="Shape 146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0" name="Shape 147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71" name="Shape 147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72" name="Shape 147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3" name="Shape 147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4" name="Shape 147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5" name="Shape 147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6" name="Shape 147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7" name="Shape 147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8" name="Shape 147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9" name="Shape 147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0" name="Shape 148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1" name="Shape 148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82" name="Shape 148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83" name="Shape 148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4" name="Shape 148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5" name="Shape 148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6" name="Shape 148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7" name="Shape 148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8" name="Shape 148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9" name="Shape 148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0" name="Shape 149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1" name="Shape 149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2" name="Shape 149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93" name="Shape 149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494" name="Shape 149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5" name="Shape 149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6" name="Shape 149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7" name="Shape 149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8" name="Shape 149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99" name="Shape 149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00" name="Shape 150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01" name="Shape 150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02" name="Shape 150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03" name="Shape 150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7" name="Shape 1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8" name="Shape 1508"/>
          <p:cNvSpPr txBox="1"/>
          <p:nvPr/>
        </p:nvSpPr>
        <p:spPr>
          <a:xfrm>
            <a:off x="176225" y="134300"/>
            <a:ext cx="6639000" cy="20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Rob’s Art Shop has 328 watercolor paints and 215 oil paints. Does Rob’s shop have more than or less than 600 paints?</a:t>
            </a:r>
          </a:p>
        </p:txBody>
      </p:sp>
      <p:sp>
        <p:nvSpPr>
          <p:cNvPr id="1509" name="Shape 1509"/>
          <p:cNvSpPr/>
          <p:nvPr/>
        </p:nvSpPr>
        <p:spPr>
          <a:xfrm>
            <a:off x="2319325" y="6200925"/>
            <a:ext cx="6639000" cy="561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0" name="Shape 1510"/>
          <p:cNvSpPr txBox="1"/>
          <p:nvPr/>
        </p:nvSpPr>
        <p:spPr>
          <a:xfrm>
            <a:off x="176225" y="6200925"/>
            <a:ext cx="25671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/>
              <a:t>Double click to type</a:t>
            </a:r>
          </a:p>
        </p:txBody>
      </p:sp>
      <p:grpSp>
        <p:nvGrpSpPr>
          <p:cNvPr id="1511" name="Shape 151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12" name="Shape 151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3" name="Shape 151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4" name="Shape 151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5" name="Shape 151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6" name="Shape 151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7" name="Shape 151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8" name="Shape 151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19" name="Shape 151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0" name="Shape 152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1" name="Shape 152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22" name="Shape 152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23" name="Shape 152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4" name="Shape 152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5" name="Shape 152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6" name="Shape 152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7" name="Shape 152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8" name="Shape 152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29" name="Shape 152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0" name="Shape 153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1" name="Shape 153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2" name="Shape 153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33" name="Shape 153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34" name="Shape 153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5" name="Shape 153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6" name="Shape 153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7" name="Shape 153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8" name="Shape 153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39" name="Shape 153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0" name="Shape 154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1" name="Shape 154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2" name="Shape 154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3" name="Shape 154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44" name="Shape 154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45" name="Shape 154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6" name="Shape 154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7" name="Shape 154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8" name="Shape 154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49" name="Shape 154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0" name="Shape 155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1" name="Shape 155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2" name="Shape 155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3" name="Shape 155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4" name="Shape 155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55" name="Shape 155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56" name="Shape 155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7" name="Shape 155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8" name="Shape 155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59" name="Shape 155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0" name="Shape 156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1" name="Shape 156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2" name="Shape 156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3" name="Shape 156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4" name="Shape 156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5" name="Shape 156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66" name="Shape 156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67" name="Shape 156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8" name="Shape 156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69" name="Shape 156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0" name="Shape 157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1" name="Shape 157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2" name="Shape 157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3" name="Shape 157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4" name="Shape 157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5" name="Shape 157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6" name="Shape 157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77" name="Shape 157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78" name="Shape 157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79" name="Shape 157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0" name="Shape 158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1" name="Shape 158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2" name="Shape 158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3" name="Shape 158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4" name="Shape 158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5" name="Shape 158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6" name="Shape 158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7" name="Shape 158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88" name="Shape 158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589" name="Shape 158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0" name="Shape 159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1" name="Shape 159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2" name="Shape 159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3" name="Shape 159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4" name="Shape 159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5" name="Shape 159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6" name="Shape 159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7" name="Shape 159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8" name="Shape 159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99" name="Shape 159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00" name="Shape 160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1" name="Shape 160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2" name="Shape 160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3" name="Shape 160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4" name="Shape 160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5" name="Shape 160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6" name="Shape 160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7" name="Shape 160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8" name="Shape 160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09" name="Shape 160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10" name="Shape 161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11" name="Shape 161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2" name="Shape 161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3" name="Shape 161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4" name="Shape 161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5" name="Shape 161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6" name="Shape 161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7" name="Shape 161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8" name="Shape 161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19" name="Shape 161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0" name="Shape 162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21" name="Shape 162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22" name="Shape 162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3" name="Shape 162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4" name="Shape 162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5" name="Shape 162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6" name="Shape 162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7" name="Shape 162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8" name="Shape 162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9" name="Shape 162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0" name="Shape 163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1" name="Shape 163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32" name="Shape 163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33" name="Shape 163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4" name="Shape 163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5" name="Shape 163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6" name="Shape 163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7" name="Shape 163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8" name="Shape 163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9" name="Shape 163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0" name="Shape 164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1" name="Shape 164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2" name="Shape 164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43" name="Shape 164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44" name="Shape 164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5" name="Shape 164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6" name="Shape 164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7" name="Shape 164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8" name="Shape 164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49" name="Shape 164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0" name="Shape 165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1" name="Shape 165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2" name="Shape 165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3" name="Shape 165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4" name="Shape 165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55" name="Shape 165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6" name="Shape 165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7" name="Shape 165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8" name="Shape 165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59" name="Shape 165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0" name="Shape 166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1" name="Shape 166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2" name="Shape 166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3" name="Shape 166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4" name="Shape 166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65" name="Shape 166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66" name="Shape 166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7" name="Shape 166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8" name="Shape 166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69" name="Shape 166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0" name="Shape 167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1" name="Shape 167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2" name="Shape 167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3" name="Shape 167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4" name="Shape 167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5" name="Shape 167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76" name="Shape 167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1677" name="Shape 167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8" name="Shape 167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79" name="Shape 167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0" name="Shape 168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1" name="Shape 168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2" name="Shape 168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3" name="Shape 168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4" name="Shape 168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5" name="Shape 168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86" name="Shape 168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87" name="Shape 16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8" name="Shape 16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9" name="Shape 16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0" name="Shape 16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1" name="Shape 16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2" name="Shape 16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3" name="Shape 16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4" name="Shape 16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5" name="Shape 16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6" name="Shape 16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7" name="Shape 16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8" name="Shape 16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9" name="Shape 16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0" name="Shape 17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1" name="Shape 17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2" name="Shape 17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3" name="Shape 17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4" name="Shape 17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5" name="Shape 17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6" name="Shape 17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7" name="Shape 17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8" name="Shape 17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9" name="Shape 17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0" name="Shape 17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1" name="Shape 17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2" name="Shape 17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3" name="Shape 17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4" name="Shape 17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5" name="Shape 17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6" name="Shape 17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7" name="Shape 17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8" name="Shape 17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9" name="Shape 17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0" name="Shape 17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1" name="Shape 17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2" name="Shape 17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3" name="Shape 17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4" name="Shape 17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5" name="Shape 17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6" name="Shape 17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7" name="Shape 17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8" name="Shape 17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9" name="Shape 17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0" name="Shape 17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1" name="Shape 17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2" name="Shape 17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3" name="Shape 17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4" name="Shape 17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5" name="Shape 17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6" name="Shape 17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7" name="Shape 17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8" name="Shape 17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9" name="Shape 17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0" name="Shape 17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1" name="Shape 17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2" name="Shape 17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3" name="Shape 17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4" name="Shape 17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5" name="Shape 17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6" name="Shape 17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7" name="Shape 17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8" name="Shape 17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9" name="Shape 17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0" name="Shape 17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1" name="Shape 17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2" name="Shape 17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3" name="Shape 17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4" name="Shape 17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5" name="Shape 17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6" name="Shape 17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7" name="Shape 17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8" name="Shape 17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9" name="Shape 17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0" name="Shape 17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1" name="Shape 17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2" name="Shape 17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3" name="Shape 17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4" name="Shape 17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5" name="Shape 17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6" name="Shape 17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7" name="Shape 17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8" name="Shape 17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9" name="Shape 17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0" name="Shape 17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1" name="Shape 17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2" name="Shape 17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3" name="Shape 17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4" name="Shape 17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5" name="Shape 17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6" name="Shape 17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7" name="Shape 17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8" name="Shape 17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9" name="Shape 17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0" name="Shape 17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1" name="Shape 17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2" name="Shape 17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3" name="Shape 17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4" name="Shape 17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5" name="Shape 17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6" name="Shape 17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7" name="Shape 17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8" name="Shape 17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9" name="Shape 17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0" name="Shape 17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1" name="Shape 17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2" name="Shape 17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3" name="Shape 17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4" name="Shape 17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5" name="Shape 17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6" name="Shape 17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7" name="Shape 17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8" name="Shape 17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9" name="Shape 17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0" name="Shape 18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1" name="Shape 18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2" name="Shape 18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3" name="Shape 18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4" name="Shape 18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5" name="Shape 18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6" name="Shape 18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7" name="Shape 18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8" name="Shape 18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9" name="Shape 18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0" name="Shape 18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1" name="Shape 18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2" name="Shape 18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3" name="Shape 18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4" name="Shape 18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5" name="Shape 18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6" name="Shape 18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7" name="Shape 18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8" name="Shape 18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9" name="Shape 18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0" name="Shape 18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1" name="Shape 18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2" name="Shape 18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3" name="Shape 18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4" name="Shape 18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5" name="Shape 18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6" name="Shape 18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7" name="Shape 18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8" name="Shape 18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9" name="Shape 18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0" name="Shape 18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1" name="Shape 18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2" name="Shape 18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3" name="Shape 18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4" name="Shape 18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5" name="Shape 18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6" name="Shape 18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7" name="Shape 18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8" name="Shape 18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9" name="Shape 18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0" name="Shape 18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1" name="Shape 18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2" name="Shape 18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3" name="Shape 18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4" name="Shape 18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5" name="Shape 18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6" name="Shape 18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7" name="Shape 18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8" name="Shape 18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9" name="Shape 18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0" name="Shape 18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1" name="Shape 18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2" name="Shape 18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3" name="Shape 18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4" name="Shape 18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5" name="Shape 18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6" name="Shape 18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7" name="Shape 18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8" name="Shape 18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9" name="Shape 18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0" name="Shape 18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1" name="Shape 18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2" name="Shape 18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3" name="Shape 18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4" name="Shape 18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5" name="Shape 18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6" name="Shape 18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7" name="Shape 18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8" name="Shape 18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9" name="Shape 18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0" name="Shape 18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1" name="Shape 18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2" name="Shape 18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3" name="Shape 18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4" name="Shape 18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5" name="Shape 18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6" name="Shape 18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7" name="Shape 18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8" name="Shape 18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9" name="Shape 18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0" name="Shape 18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1" name="Shape 18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2" name="Shape 18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3" name="Shape 18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4" name="Shape 18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5" name="Shape 18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6" name="Shape 18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7" name="Shape 18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8" name="Shape 18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9" name="Shape 18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0" name="Shape 18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1" name="Shape 18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2" name="Shape 18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3" name="Shape 18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4" name="Shape 18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5" name="Shape 18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6" name="Shape 18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7" name="Shape 18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8" name="Shape 18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9" name="Shape 18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0" name="Shape 19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1" name="Shape 19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2" name="Shape 19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3" name="Shape 19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4" name="Shape 19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5" name="Shape 19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6" name="Shape 19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7" name="Shape 19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8" name="Shape 19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9" name="Shape 19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0" name="Shape 19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1" name="Shape 19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2" name="Shape 19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3" name="Shape 19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4" name="Shape 19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5" name="Shape 19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6" name="Shape 19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7" name="Shape 19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8" name="Shape 19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9" name="Shape 19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0" name="Shape 19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1" name="Shape 19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2" name="Shape 19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3" name="Shape 19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4" name="Shape 19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5" name="Shape 19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6" name="Shape 19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7" name="Shape 19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8" name="Shape 19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9" name="Shape 19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0" name="Shape 19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1" name="Shape 19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2" name="Shape 19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3" name="Shape 19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4" name="Shape 19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5" name="Shape 19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6" name="Shape 19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7" name="Shape 19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8" name="Shape 19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9" name="Shape 19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0" name="Shape 19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1" name="Shape 19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2" name="Shape 19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3" name="Shape 19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4" name="Shape 19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5" name="Shape 19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6" name="Shape 19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7" name="Shape 19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8" name="Shape 19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9" name="Shape 19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0" name="Shape 19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1" name="Shape 19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2" name="Shape 19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3" name="Shape 19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4" name="Shape 19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5" name="Shape 19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6" name="Shape 19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7" name="Shape 19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8" name="Shape 19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9" name="Shape 19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0" name="Shape 19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1" name="Shape 19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2" name="Shape 19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3" name="Shape 19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4" name="Shape 19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5" name="Shape 19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6" name="Shape 19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7" name="Shape 19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8" name="Shape 19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9" name="Shape 19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0" name="Shape 19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1" name="Shape 19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2" name="Shape 19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3" name="Shape 19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4" name="Shape 19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5" name="Shape 19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6" name="Shape 19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7" name="Shape 19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8" name="Shape 19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9" name="Shape 19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0" name="Shape 19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1" name="Shape 19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2" name="Shape 19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3" name="Shape 19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4" name="Shape 19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5" name="Shape 19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6" name="Shape 19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7" name="Shape 19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8" name="Shape 19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9" name="Shape 19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0" name="Shape 19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1" name="Shape 19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2" name="Shape 19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3" name="Shape 19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4" name="Shape 19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5" name="Shape 19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6" name="Shape 19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7" name="Shape 19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8" name="Shape 19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9" name="Shape 19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0" name="Shape 20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1" name="Shape 20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2" name="Shape 20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3" name="Shape 20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4" name="Shape 20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5" name="Shape 20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6" name="Shape 20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7" name="Shape 20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8" name="Shape 20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9" name="Shape 20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0" name="Shape 20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1" name="Shape 20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2" name="Shape 20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3" name="Shape 20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4" name="Shape 20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5" name="Shape 20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6" name="Shape 20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7" name="Shape 20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8" name="Shape 20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9" name="Shape 20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0" name="Shape 20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1" name="Shape 20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2" name="Shape 20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3" name="Shape 20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4" name="Shape 20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5" name="Shape 20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6" name="Shape 20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7" name="Shape 20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8" name="Shape 20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9" name="Shape 20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0" name="Shape 20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1" name="Shape 20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2" name="Shape 20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3" name="Shape 20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4" name="Shape 20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5" name="Shape 20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6" name="Shape 20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7" name="Shape 20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8" name="Shape 20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039" name="Shape 203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040" name="Shape 204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1" name="Shape 204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2" name="Shape 204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3" name="Shape 204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4" name="Shape 204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5" name="Shape 204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6" name="Shape 204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7" name="Shape 204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8" name="Shape 204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49" name="Shape 204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50" name="Shape 205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051" name="Shape 205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2" name="Shape 205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3" name="Shape 205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4" name="Shape 205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5" name="Shape 205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6" name="Shape 205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7" name="Shape 205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8" name="Shape 205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59" name="Shape 205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0" name="Shape 206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61" name="Shape 206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062" name="Shape 206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3" name="Shape 206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4" name="Shape 206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5" name="Shape 206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6" name="Shape 206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7" name="Shape 206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8" name="Shape 206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69" name="Shape 206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0" name="Shape 207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1" name="Shape 207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72" name="Shape 207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073" name="Shape 207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4" name="Shape 207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5" name="Shape 207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6" name="Shape 207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7" name="Shape 207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8" name="Shape 207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79" name="Shape 207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0" name="Shape 208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1" name="Shape 208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2" name="Shape 208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83" name="Shape 208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084" name="Shape 208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5" name="Shape 208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6" name="Shape 208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7" name="Shape 208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8" name="Shape 208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89" name="Shape 208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0" name="Shape 209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1" name="Shape 209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2" name="Shape 209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3" name="Shape 209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94" name="Shape 209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095" name="Shape 209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6" name="Shape 209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7" name="Shape 209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8" name="Shape 209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9" name="Shape 209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0" name="Shape 210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1" name="Shape 210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2" name="Shape 210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3" name="Shape 210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4" name="Shape 210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05" name="Shape 210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06" name="Shape 210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7" name="Shape 210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8" name="Shape 210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9" name="Shape 210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0" name="Shape 211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1" name="Shape 211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2" name="Shape 211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3" name="Shape 211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4" name="Shape 211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5" name="Shape 211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16" name="Shape 211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17" name="Shape 211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8" name="Shape 211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9" name="Shape 211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0" name="Shape 212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1" name="Shape 212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2" name="Shape 212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3" name="Shape 212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4" name="Shape 212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5" name="Shape 212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6" name="Shape 212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27" name="Shape 212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28" name="Shape 212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29" name="Shape 212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0" name="Shape 213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1" name="Shape 213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2" name="Shape 213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3" name="Shape 213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4" name="Shape 213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5" name="Shape 213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6" name="Shape 213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7" name="Shape 213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38" name="Shape 213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39" name="Shape 213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0" name="Shape 214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1" name="Shape 214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2" name="Shape 214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3" name="Shape 214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4" name="Shape 214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5" name="Shape 214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6" name="Shape 214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7" name="Shape 214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48" name="Shape 214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49" name="Shape 214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50" name="Shape 215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1" name="Shape 215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2" name="Shape 215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3" name="Shape 215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4" name="Shape 215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5" name="Shape 215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6" name="Shape 215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7" name="Shape 215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8" name="Shape 215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9" name="Shape 215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60" name="Shape 216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61" name="Shape 216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2" name="Shape 216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3" name="Shape 216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4" name="Shape 216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5" name="Shape 216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6" name="Shape 216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7" name="Shape 216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8" name="Shape 216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69" name="Shape 216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0" name="Shape 217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71" name="Shape 217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72" name="Shape 217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3" name="Shape 217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4" name="Shape 217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5" name="Shape 217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6" name="Shape 217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7" name="Shape 217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8" name="Shape 217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9" name="Shape 217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0" name="Shape 218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1" name="Shape 218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82" name="Shape 218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83" name="Shape 218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4" name="Shape 218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5" name="Shape 218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6" name="Shape 218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7" name="Shape 218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8" name="Shape 218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89" name="Shape 218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0" name="Shape 219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1" name="Shape 219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2" name="Shape 219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93" name="Shape 219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194" name="Shape 219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5" name="Shape 219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6" name="Shape 219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7" name="Shape 219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8" name="Shape 219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9" name="Shape 219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0" name="Shape 220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1" name="Shape 220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2" name="Shape 220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3" name="Shape 220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04" name="Shape 220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05" name="Shape 220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6" name="Shape 220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7" name="Shape 220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8" name="Shape 220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09" name="Shape 220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0" name="Shape 221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1" name="Shape 221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2" name="Shape 221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3" name="Shape 221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4" name="Shape 221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MCj02154700000[1]" id="2215" name="Shape 2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95725" y="134300"/>
            <a:ext cx="1062600" cy="119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9" name="Shape 2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0" name="Shape 2220"/>
          <p:cNvSpPr txBox="1"/>
          <p:nvPr/>
        </p:nvSpPr>
        <p:spPr>
          <a:xfrm>
            <a:off x="176225" y="134300"/>
            <a:ext cx="6639000" cy="23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Ms. Walsh’s Health Food Bar has 425 boxes of hot cereal and some boxes of cold cereal. In all, there are about 500 boxes of cereal. How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many boxes of cold cereal are there?</a:t>
            </a:r>
          </a:p>
        </p:txBody>
      </p:sp>
      <p:sp>
        <p:nvSpPr>
          <p:cNvPr id="2221" name="Shape 2221"/>
          <p:cNvSpPr/>
          <p:nvPr/>
        </p:nvSpPr>
        <p:spPr>
          <a:xfrm>
            <a:off x="2319325" y="6200925"/>
            <a:ext cx="6639000" cy="561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22" name="Shape 2222"/>
          <p:cNvSpPr txBox="1"/>
          <p:nvPr/>
        </p:nvSpPr>
        <p:spPr>
          <a:xfrm>
            <a:off x="176225" y="6200925"/>
            <a:ext cx="25671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/>
              <a:t>Double click to type</a:t>
            </a:r>
          </a:p>
        </p:txBody>
      </p:sp>
      <p:grpSp>
        <p:nvGrpSpPr>
          <p:cNvPr id="2223" name="Shape 222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24" name="Shape 222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5" name="Shape 222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6" name="Shape 222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7" name="Shape 222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8" name="Shape 222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29" name="Shape 222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0" name="Shape 223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1" name="Shape 223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2" name="Shape 223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3" name="Shape 223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34" name="Shape 223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35" name="Shape 223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6" name="Shape 223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7" name="Shape 223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8" name="Shape 223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9" name="Shape 223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0" name="Shape 224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1" name="Shape 224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2" name="Shape 224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3" name="Shape 224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4" name="Shape 224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45" name="Shape 224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46" name="Shape 224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7" name="Shape 224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8" name="Shape 224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49" name="Shape 224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0" name="Shape 225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1" name="Shape 225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2" name="Shape 225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3" name="Shape 225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4" name="Shape 225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5" name="Shape 225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56" name="Shape 225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57" name="Shape 225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8" name="Shape 225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9" name="Shape 225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0" name="Shape 226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1" name="Shape 226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2" name="Shape 226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3" name="Shape 226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4" name="Shape 226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5" name="Shape 226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6" name="Shape 226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67" name="Shape 226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68" name="Shape 226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69" name="Shape 226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0" name="Shape 227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1" name="Shape 227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2" name="Shape 227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3" name="Shape 227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4" name="Shape 227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5" name="Shape 227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6" name="Shape 227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7" name="Shape 227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78" name="Shape 227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79" name="Shape 227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0" name="Shape 228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1" name="Shape 228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2" name="Shape 228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3" name="Shape 228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4" name="Shape 228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5" name="Shape 228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6" name="Shape 228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7" name="Shape 228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88" name="Shape 228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89" name="Shape 228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290" name="Shape 229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1" name="Shape 229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2" name="Shape 229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3" name="Shape 229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4" name="Shape 229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5" name="Shape 229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6" name="Shape 229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7" name="Shape 229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8" name="Shape 229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99" name="Shape 229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00" name="Shape 230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01" name="Shape 230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2" name="Shape 230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3" name="Shape 230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4" name="Shape 230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5" name="Shape 230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6" name="Shape 230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7" name="Shape 230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8" name="Shape 230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09" name="Shape 230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0" name="Shape 231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11" name="Shape 231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12" name="Shape 231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3" name="Shape 231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4" name="Shape 231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5" name="Shape 231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6" name="Shape 231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7" name="Shape 231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8" name="Shape 231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9" name="Shape 231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0" name="Shape 232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1" name="Shape 232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22" name="Shape 232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23" name="Shape 232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4" name="Shape 232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5" name="Shape 232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6" name="Shape 232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7" name="Shape 232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8" name="Shape 232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9" name="Shape 232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0" name="Shape 233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1" name="Shape 233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2" name="Shape 233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33" name="Shape 233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34" name="Shape 233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5" name="Shape 233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6" name="Shape 233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7" name="Shape 233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8" name="Shape 233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9" name="Shape 233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0" name="Shape 234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1" name="Shape 234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2" name="Shape 234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3" name="Shape 234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44" name="Shape 234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45" name="Shape 234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6" name="Shape 234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7" name="Shape 234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8" name="Shape 234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49" name="Shape 234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0" name="Shape 235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1" name="Shape 235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2" name="Shape 235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3" name="Shape 235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4" name="Shape 235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55" name="Shape 235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56" name="Shape 235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7" name="Shape 235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8" name="Shape 235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59" name="Shape 235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0" name="Shape 236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1" name="Shape 236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2" name="Shape 236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3" name="Shape 236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4" name="Shape 236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5" name="Shape 236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66" name="Shape 236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67" name="Shape 236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8" name="Shape 236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9" name="Shape 236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0" name="Shape 237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1" name="Shape 237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2" name="Shape 237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3" name="Shape 237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4" name="Shape 237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5" name="Shape 237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6" name="Shape 237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77" name="Shape 237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78" name="Shape 237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79" name="Shape 237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0" name="Shape 238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1" name="Shape 238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2" name="Shape 238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3" name="Shape 238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4" name="Shape 238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5" name="Shape 238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6" name="Shape 238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87" name="Shape 238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88" name="Shape 238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389" name="Shape 238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0" name="Shape 239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1" name="Shape 239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2" name="Shape 239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3" name="Shape 239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4" name="Shape 239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5" name="Shape 239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6" name="Shape 239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7" name="Shape 239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98" name="Shape 239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399" name="Shape 23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0" name="Shape 24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1" name="Shape 24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2" name="Shape 24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3" name="Shape 24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4" name="Shape 24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5" name="Shape 24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6" name="Shape 24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7" name="Shape 24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8" name="Shape 24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9" name="Shape 24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0" name="Shape 24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1" name="Shape 24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2" name="Shape 24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3" name="Shape 24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4" name="Shape 24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5" name="Shape 24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6" name="Shape 24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7" name="Shape 24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8" name="Shape 24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9" name="Shape 24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0" name="Shape 24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1" name="Shape 24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2" name="Shape 24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3" name="Shape 24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4" name="Shape 24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5" name="Shape 24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6" name="Shape 24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7" name="Shape 24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8" name="Shape 24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9" name="Shape 24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0" name="Shape 24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1" name="Shape 24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2" name="Shape 24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3" name="Shape 24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4" name="Shape 24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5" name="Shape 24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6" name="Shape 24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7" name="Shape 24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8" name="Shape 24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9" name="Shape 24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0" name="Shape 24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1" name="Shape 24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2" name="Shape 24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3" name="Shape 24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4" name="Shape 24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5" name="Shape 24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6" name="Shape 24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7" name="Shape 24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8" name="Shape 24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9" name="Shape 24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0" name="Shape 24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1" name="Shape 24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2" name="Shape 24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3" name="Shape 24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4" name="Shape 24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5" name="Shape 24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6" name="Shape 24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7" name="Shape 24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8" name="Shape 24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9" name="Shape 24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0" name="Shape 24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1" name="Shape 24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2" name="Shape 24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3" name="Shape 24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4" name="Shape 24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5" name="Shape 24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6" name="Shape 24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7" name="Shape 24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8" name="Shape 24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9" name="Shape 24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0" name="Shape 24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1" name="Shape 24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2" name="Shape 24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3" name="Shape 24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4" name="Shape 24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5" name="Shape 24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6" name="Shape 24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7" name="Shape 24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8" name="Shape 24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9" name="Shape 24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0" name="Shape 24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1" name="Shape 24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2" name="Shape 24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3" name="Shape 24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4" name="Shape 24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5" name="Shape 24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6" name="Shape 24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7" name="Shape 24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8" name="Shape 24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9" name="Shape 24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0" name="Shape 24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1" name="Shape 24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2" name="Shape 24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3" name="Shape 24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4" name="Shape 24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5" name="Shape 24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6" name="Shape 24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7" name="Shape 24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8" name="Shape 24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9" name="Shape 24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0" name="Shape 25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1" name="Shape 25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2" name="Shape 25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3" name="Shape 25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4" name="Shape 25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5" name="Shape 25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6" name="Shape 25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7" name="Shape 25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8" name="Shape 25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9" name="Shape 25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0" name="Shape 25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1" name="Shape 25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2" name="Shape 25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3" name="Shape 25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4" name="Shape 25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5" name="Shape 25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6" name="Shape 25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7" name="Shape 25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8" name="Shape 25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9" name="Shape 25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0" name="Shape 25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1" name="Shape 25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2" name="Shape 25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3" name="Shape 25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4" name="Shape 25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5" name="Shape 25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6" name="Shape 25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7" name="Shape 25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8" name="Shape 25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9" name="Shape 25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0" name="Shape 25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1" name="Shape 25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2" name="Shape 25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3" name="Shape 25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4" name="Shape 25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5" name="Shape 25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6" name="Shape 25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7" name="Shape 25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8" name="Shape 25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9" name="Shape 25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0" name="Shape 25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1" name="Shape 25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2" name="Shape 25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3" name="Shape 25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4" name="Shape 25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5" name="Shape 25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6" name="Shape 25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7" name="Shape 25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8" name="Shape 25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9" name="Shape 25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0" name="Shape 25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1" name="Shape 25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2" name="Shape 25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3" name="Shape 25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4" name="Shape 25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5" name="Shape 25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6" name="Shape 25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7" name="Shape 25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8" name="Shape 25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9" name="Shape 25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0" name="Shape 25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1" name="Shape 25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2" name="Shape 25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3" name="Shape 25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4" name="Shape 25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5" name="Shape 25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6" name="Shape 25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7" name="Shape 25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8" name="Shape 25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9" name="Shape 25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0" name="Shape 25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1" name="Shape 25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2" name="Shape 25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3" name="Shape 25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4" name="Shape 25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5" name="Shape 25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6" name="Shape 25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7" name="Shape 25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8" name="Shape 25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9" name="Shape 25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0" name="Shape 25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1" name="Shape 25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2" name="Shape 25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3" name="Shape 25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4" name="Shape 25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5" name="Shape 25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6" name="Shape 25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7" name="Shape 25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8" name="Shape 25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9" name="Shape 25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0" name="Shape 25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1" name="Shape 25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2" name="Shape 25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3" name="Shape 25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4" name="Shape 25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5" name="Shape 25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6" name="Shape 25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7" name="Shape 25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8" name="Shape 25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9" name="Shape 25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0" name="Shape 26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1" name="Shape 26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2" name="Shape 26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3" name="Shape 26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4" name="Shape 26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5" name="Shape 26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6" name="Shape 26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7" name="Shape 26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8" name="Shape 26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9" name="Shape 26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0" name="Shape 26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1" name="Shape 26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2" name="Shape 26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3" name="Shape 26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4" name="Shape 26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5" name="Shape 26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6" name="Shape 26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7" name="Shape 26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8" name="Shape 26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9" name="Shape 26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0" name="Shape 26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1" name="Shape 26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2" name="Shape 26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3" name="Shape 26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4" name="Shape 26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5" name="Shape 26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6" name="Shape 26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7" name="Shape 26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8" name="Shape 26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9" name="Shape 26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0" name="Shape 26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1" name="Shape 26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2" name="Shape 26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3" name="Shape 26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4" name="Shape 26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5" name="Shape 26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6" name="Shape 26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7" name="Shape 26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8" name="Shape 26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9" name="Shape 26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0" name="Shape 26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1" name="Shape 26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2" name="Shape 26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3" name="Shape 26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4" name="Shape 26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5" name="Shape 26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6" name="Shape 26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7" name="Shape 26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8" name="Shape 26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9" name="Shape 26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0" name="Shape 26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1" name="Shape 26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2" name="Shape 26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3" name="Shape 26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4" name="Shape 26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5" name="Shape 26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6" name="Shape 26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7" name="Shape 26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8" name="Shape 26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9" name="Shape 26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0" name="Shape 26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1" name="Shape 26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2" name="Shape 26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3" name="Shape 26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4" name="Shape 26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5" name="Shape 26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6" name="Shape 26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7" name="Shape 26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8" name="Shape 26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9" name="Shape 26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0" name="Shape 26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1" name="Shape 26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2" name="Shape 26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3" name="Shape 26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4" name="Shape 26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5" name="Shape 26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6" name="Shape 26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7" name="Shape 26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8" name="Shape 26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9" name="Shape 26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0" name="Shape 26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1" name="Shape 26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2" name="Shape 26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3" name="Shape 26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4" name="Shape 26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5" name="Shape 26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6" name="Shape 26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7" name="Shape 26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8" name="Shape 26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9" name="Shape 26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0" name="Shape 26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1" name="Shape 26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2" name="Shape 26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3" name="Shape 26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4" name="Shape 26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5" name="Shape 26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6" name="Shape 26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7" name="Shape 26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8" name="Shape 26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9" name="Shape 26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0" name="Shape 27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1" name="Shape 27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2" name="Shape 27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3" name="Shape 27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4" name="Shape 27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5" name="Shape 27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6" name="Shape 27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7" name="Shape 27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8" name="Shape 27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9" name="Shape 27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0" name="Shape 27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1" name="Shape 27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2" name="Shape 27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3" name="Shape 27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4" name="Shape 27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5" name="Shape 27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6" name="Shape 27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7" name="Shape 27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8" name="Shape 27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9" name="Shape 27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0" name="Shape 27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1" name="Shape 27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2" name="Shape 27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3" name="Shape 27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4" name="Shape 27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5" name="Shape 27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6" name="Shape 27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7" name="Shape 27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8" name="Shape 27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9" name="Shape 27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0" name="Shape 27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1" name="Shape 27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2" name="Shape 27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3" name="Shape 27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4" name="Shape 27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5" name="Shape 27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6" name="Shape 27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7" name="Shape 27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8" name="Shape 27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9" name="Shape 27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0" name="Shape 27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1" name="Shape 27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2" name="Shape 27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3" name="Shape 27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4" name="Shape 27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5" name="Shape 27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6" name="Shape 27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7" name="Shape 27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8" name="Shape 27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9" name="Shape 27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0" name="Shape 27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751" name="Shape 275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752" name="Shape 275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3" name="Shape 275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4" name="Shape 275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5" name="Shape 275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6" name="Shape 275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7" name="Shape 275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8" name="Shape 275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59" name="Shape 275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0" name="Shape 276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1" name="Shape 276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62" name="Shape 276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763" name="Shape 276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4" name="Shape 276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5" name="Shape 276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6" name="Shape 276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7" name="Shape 276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8" name="Shape 276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69" name="Shape 276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0" name="Shape 277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1" name="Shape 277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2" name="Shape 277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73" name="Shape 277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774" name="Shape 277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5" name="Shape 277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6" name="Shape 277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7" name="Shape 277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8" name="Shape 277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79" name="Shape 277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0" name="Shape 278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1" name="Shape 278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2" name="Shape 278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3" name="Shape 278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84" name="Shape 278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785" name="Shape 278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6" name="Shape 278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7" name="Shape 278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8" name="Shape 278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89" name="Shape 278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0" name="Shape 279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1" name="Shape 279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2" name="Shape 279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3" name="Shape 279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4" name="Shape 279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95" name="Shape 279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796" name="Shape 279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7" name="Shape 279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8" name="Shape 279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99" name="Shape 279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0" name="Shape 280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1" name="Shape 280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2" name="Shape 280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3" name="Shape 280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4" name="Shape 280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5" name="Shape 280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06" name="Shape 280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07" name="Shape 280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8" name="Shape 280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09" name="Shape 280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0" name="Shape 281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1" name="Shape 281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2" name="Shape 281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3" name="Shape 281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4" name="Shape 281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5" name="Shape 281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6" name="Shape 281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17" name="Shape 281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18" name="Shape 281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19" name="Shape 281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0" name="Shape 282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1" name="Shape 282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2" name="Shape 282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3" name="Shape 282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4" name="Shape 282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5" name="Shape 282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6" name="Shape 282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27" name="Shape 282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28" name="Shape 282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29" name="Shape 282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0" name="Shape 283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1" name="Shape 283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2" name="Shape 283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3" name="Shape 283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4" name="Shape 283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5" name="Shape 283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6" name="Shape 283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7" name="Shape 283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38" name="Shape 283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39" name="Shape 283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40" name="Shape 284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1" name="Shape 284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2" name="Shape 284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3" name="Shape 284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4" name="Shape 284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5" name="Shape 284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6" name="Shape 284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7" name="Shape 284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8" name="Shape 284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49" name="Shape 284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50" name="Shape 285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51" name="Shape 285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2" name="Shape 285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3" name="Shape 285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4" name="Shape 285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5" name="Shape 285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6" name="Shape 285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7" name="Shape 285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8" name="Shape 285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59" name="Shape 285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0" name="Shape 286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61" name="Shape 286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62" name="Shape 286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3" name="Shape 286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4" name="Shape 286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5" name="Shape 286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6" name="Shape 286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7" name="Shape 286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8" name="Shape 286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69" name="Shape 286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0" name="Shape 287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1" name="Shape 287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72" name="Shape 287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73" name="Shape 287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4" name="Shape 287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5" name="Shape 287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6" name="Shape 287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7" name="Shape 287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8" name="Shape 287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79" name="Shape 287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0" name="Shape 288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1" name="Shape 288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2" name="Shape 288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83" name="Shape 288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84" name="Shape 288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5" name="Shape 288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6" name="Shape 288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7" name="Shape 288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8" name="Shape 288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89" name="Shape 288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0" name="Shape 289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1" name="Shape 289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2" name="Shape 289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3" name="Shape 289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894" name="Shape 289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895" name="Shape 289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6" name="Shape 289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7" name="Shape 289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8" name="Shape 289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99" name="Shape 289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0" name="Shape 290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1" name="Shape 290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2" name="Shape 290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3" name="Shape 290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4" name="Shape 290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05" name="Shape 290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06" name="Shape 290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7" name="Shape 290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8" name="Shape 290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09" name="Shape 290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0" name="Shape 291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1" name="Shape 291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2" name="Shape 291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3" name="Shape 291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4" name="Shape 291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5" name="Shape 291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16" name="Shape 291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17" name="Shape 291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8" name="Shape 291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19" name="Shape 291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0" name="Shape 292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1" name="Shape 292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2" name="Shape 292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3" name="Shape 292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4" name="Shape 292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5" name="Shape 292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26" name="Shape 292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MCj02336810000[1]" id="2927" name="Shape 29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29873" y="134300"/>
            <a:ext cx="1473900" cy="134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1" name="Shape 2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2" name="Shape 2932"/>
          <p:cNvSpPr txBox="1"/>
          <p:nvPr/>
        </p:nvSpPr>
        <p:spPr>
          <a:xfrm>
            <a:off x="176225" y="134300"/>
            <a:ext cx="6639000" cy="24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Mrs. Pinky sails 256 miles on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her boat to an island. Then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she sails 139 miles to another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island. About how many miles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does she sail in all?</a:t>
            </a:r>
          </a:p>
        </p:txBody>
      </p:sp>
      <p:sp>
        <p:nvSpPr>
          <p:cNvPr id="2933" name="Shape 2933"/>
          <p:cNvSpPr/>
          <p:nvPr/>
        </p:nvSpPr>
        <p:spPr>
          <a:xfrm>
            <a:off x="2319325" y="6200925"/>
            <a:ext cx="6639000" cy="561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34" name="Shape 2934"/>
          <p:cNvSpPr txBox="1"/>
          <p:nvPr/>
        </p:nvSpPr>
        <p:spPr>
          <a:xfrm>
            <a:off x="176225" y="6200925"/>
            <a:ext cx="25671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/>
              <a:t>Double click to type</a:t>
            </a:r>
          </a:p>
        </p:txBody>
      </p:sp>
      <p:grpSp>
        <p:nvGrpSpPr>
          <p:cNvPr id="2935" name="Shape 293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36" name="Shape 293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37" name="Shape 293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38" name="Shape 293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39" name="Shape 293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0" name="Shape 294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1" name="Shape 294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2" name="Shape 294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3" name="Shape 294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4" name="Shape 294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5" name="Shape 294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46" name="Shape 294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47" name="Shape 294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8" name="Shape 294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49" name="Shape 294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0" name="Shape 295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1" name="Shape 295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2" name="Shape 295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3" name="Shape 295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4" name="Shape 295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5" name="Shape 295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6" name="Shape 295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57" name="Shape 295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58" name="Shape 295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59" name="Shape 295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0" name="Shape 296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1" name="Shape 296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2" name="Shape 296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3" name="Shape 296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4" name="Shape 296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5" name="Shape 296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6" name="Shape 296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67" name="Shape 296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68" name="Shape 296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69" name="Shape 296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0" name="Shape 297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1" name="Shape 297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2" name="Shape 297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3" name="Shape 297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4" name="Shape 297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5" name="Shape 297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6" name="Shape 297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7" name="Shape 297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78" name="Shape 297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79" name="Shape 297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80" name="Shape 298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1" name="Shape 298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2" name="Shape 298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3" name="Shape 298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4" name="Shape 298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5" name="Shape 298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6" name="Shape 298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7" name="Shape 298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8" name="Shape 298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89" name="Shape 298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90" name="Shape 299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2991" name="Shape 299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2" name="Shape 299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3" name="Shape 299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4" name="Shape 299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5" name="Shape 299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6" name="Shape 299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7" name="Shape 299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8" name="Shape 299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9" name="Shape 299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0" name="Shape 300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01" name="Shape 300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02" name="Shape 300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3" name="Shape 300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4" name="Shape 300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5" name="Shape 300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6" name="Shape 300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7" name="Shape 300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8" name="Shape 300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09" name="Shape 300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0" name="Shape 301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1" name="Shape 301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12" name="Shape 301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13" name="Shape 301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4" name="Shape 301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5" name="Shape 301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6" name="Shape 301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7" name="Shape 301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8" name="Shape 301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19" name="Shape 301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0" name="Shape 302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1" name="Shape 302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2" name="Shape 302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23" name="Shape 302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24" name="Shape 302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5" name="Shape 302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6" name="Shape 302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7" name="Shape 302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8" name="Shape 302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29" name="Shape 302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0" name="Shape 303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1" name="Shape 303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2" name="Shape 303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3" name="Shape 303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34" name="Shape 303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35" name="Shape 303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6" name="Shape 303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7" name="Shape 303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8" name="Shape 303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39" name="Shape 303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0" name="Shape 304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1" name="Shape 304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2" name="Shape 304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3" name="Shape 304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4" name="Shape 304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45" name="Shape 304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46" name="Shape 304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7" name="Shape 304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8" name="Shape 304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9" name="Shape 304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0" name="Shape 305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1" name="Shape 305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2" name="Shape 305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3" name="Shape 305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4" name="Shape 305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5" name="Shape 305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56" name="Shape 305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57" name="Shape 305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8" name="Shape 305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59" name="Shape 305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0" name="Shape 306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1" name="Shape 306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2" name="Shape 306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3" name="Shape 306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4" name="Shape 306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5" name="Shape 306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6" name="Shape 306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67" name="Shape 306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68" name="Shape 306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69" name="Shape 306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0" name="Shape 307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1" name="Shape 307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2" name="Shape 307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3" name="Shape 307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4" name="Shape 307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5" name="Shape 307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6" name="Shape 307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7" name="Shape 307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78" name="Shape 307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79" name="Shape 307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0" name="Shape 308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1" name="Shape 308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2" name="Shape 308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3" name="Shape 308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4" name="Shape 308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5" name="Shape 308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6" name="Shape 308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7" name="Shape 308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88" name="Shape 308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89" name="Shape 308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090" name="Shape 309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1" name="Shape 309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2" name="Shape 309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3" name="Shape 309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4" name="Shape 309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5" name="Shape 309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6" name="Shape 309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7" name="Shape 309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8" name="Shape 309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99" name="Shape 309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00" name="Shape 310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101" name="Shape 310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2" name="Shape 310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3" name="Shape 310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4" name="Shape 310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5" name="Shape 310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6" name="Shape 310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7" name="Shape 310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8" name="Shape 310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09" name="Shape 310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10" name="Shape 311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111" name="Shape 31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2" name="Shape 31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3" name="Shape 31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4" name="Shape 31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5" name="Shape 31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6" name="Shape 31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7" name="Shape 31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8" name="Shape 31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9" name="Shape 31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0" name="Shape 31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1" name="Shape 31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2" name="Shape 31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3" name="Shape 31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4" name="Shape 31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5" name="Shape 31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6" name="Shape 31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7" name="Shape 31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8" name="Shape 31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9" name="Shape 31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0" name="Shape 31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1" name="Shape 31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2" name="Shape 31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3" name="Shape 31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4" name="Shape 31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5" name="Shape 31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6" name="Shape 31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7" name="Shape 31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8" name="Shape 31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9" name="Shape 31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0" name="Shape 31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1" name="Shape 31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2" name="Shape 31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3" name="Shape 31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4" name="Shape 31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5" name="Shape 31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6" name="Shape 31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7" name="Shape 31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8" name="Shape 31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9" name="Shape 31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0" name="Shape 31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1" name="Shape 31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2" name="Shape 31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3" name="Shape 31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4" name="Shape 31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5" name="Shape 31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6" name="Shape 31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7" name="Shape 31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8" name="Shape 31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9" name="Shape 31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0" name="Shape 31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1" name="Shape 31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2" name="Shape 31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3" name="Shape 31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4" name="Shape 31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5" name="Shape 31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6" name="Shape 31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7" name="Shape 31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8" name="Shape 31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9" name="Shape 31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0" name="Shape 31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1" name="Shape 31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2" name="Shape 31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3" name="Shape 31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4" name="Shape 31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5" name="Shape 31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6" name="Shape 31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7" name="Shape 31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8" name="Shape 31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9" name="Shape 31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0" name="Shape 31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1" name="Shape 31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2" name="Shape 31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3" name="Shape 31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4" name="Shape 31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5" name="Shape 31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6" name="Shape 31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7" name="Shape 31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8" name="Shape 31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9" name="Shape 31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0" name="Shape 31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1" name="Shape 31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2" name="Shape 31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3" name="Shape 31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4" name="Shape 31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5" name="Shape 31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6" name="Shape 31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7" name="Shape 31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8" name="Shape 31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9" name="Shape 31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0" name="Shape 32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1" name="Shape 32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2" name="Shape 32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3" name="Shape 32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4" name="Shape 32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5" name="Shape 32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6" name="Shape 32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7" name="Shape 32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8" name="Shape 32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9" name="Shape 32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0" name="Shape 32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1" name="Shape 32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2" name="Shape 32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3" name="Shape 32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4" name="Shape 32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5" name="Shape 32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6" name="Shape 32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7" name="Shape 32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8" name="Shape 32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9" name="Shape 32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0" name="Shape 32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1" name="Shape 32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2" name="Shape 32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3" name="Shape 32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4" name="Shape 32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5" name="Shape 32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6" name="Shape 32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7" name="Shape 32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8" name="Shape 32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9" name="Shape 32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0" name="Shape 32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1" name="Shape 32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2" name="Shape 32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3" name="Shape 32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4" name="Shape 32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5" name="Shape 32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6" name="Shape 32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7" name="Shape 32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8" name="Shape 32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9" name="Shape 32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0" name="Shape 32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1" name="Shape 32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2" name="Shape 32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3" name="Shape 32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4" name="Shape 32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5" name="Shape 32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6" name="Shape 32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7" name="Shape 32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8" name="Shape 32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9" name="Shape 32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0" name="Shape 32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1" name="Shape 32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2" name="Shape 32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3" name="Shape 32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4" name="Shape 32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5" name="Shape 32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6" name="Shape 32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7" name="Shape 32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8" name="Shape 32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9" name="Shape 32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0" name="Shape 32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1" name="Shape 32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2" name="Shape 32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3" name="Shape 32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4" name="Shape 32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5" name="Shape 32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6" name="Shape 32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7" name="Shape 32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8" name="Shape 32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9" name="Shape 32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0" name="Shape 32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1" name="Shape 32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2" name="Shape 32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3" name="Shape 32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4" name="Shape 32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5" name="Shape 32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6" name="Shape 32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7" name="Shape 32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8" name="Shape 32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9" name="Shape 32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0" name="Shape 32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1" name="Shape 32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2" name="Shape 32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3" name="Shape 32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4" name="Shape 32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5" name="Shape 32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6" name="Shape 32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7" name="Shape 32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8" name="Shape 32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9" name="Shape 32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0" name="Shape 32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1" name="Shape 32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2" name="Shape 32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3" name="Shape 32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4" name="Shape 32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5" name="Shape 32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6" name="Shape 32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7" name="Shape 32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8" name="Shape 32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9" name="Shape 32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0" name="Shape 33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1" name="Shape 33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2" name="Shape 33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3" name="Shape 33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4" name="Shape 33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5" name="Shape 33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6" name="Shape 33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7" name="Shape 33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8" name="Shape 33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9" name="Shape 33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0" name="Shape 33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1" name="Shape 33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2" name="Shape 33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3" name="Shape 33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4" name="Shape 33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5" name="Shape 33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6" name="Shape 33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7" name="Shape 33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8" name="Shape 33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9" name="Shape 33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0" name="Shape 33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1" name="Shape 33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2" name="Shape 33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3" name="Shape 33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4" name="Shape 33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5" name="Shape 33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6" name="Shape 33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7" name="Shape 33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8" name="Shape 33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9" name="Shape 33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0" name="Shape 33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1" name="Shape 33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2" name="Shape 33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3" name="Shape 33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4" name="Shape 33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5" name="Shape 33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6" name="Shape 33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7" name="Shape 33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8" name="Shape 33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9" name="Shape 33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0" name="Shape 33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1" name="Shape 33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2" name="Shape 33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3" name="Shape 33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4" name="Shape 33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5" name="Shape 33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6" name="Shape 33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7" name="Shape 33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8" name="Shape 33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9" name="Shape 33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0" name="Shape 33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1" name="Shape 33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2" name="Shape 33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3" name="Shape 33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4" name="Shape 33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5" name="Shape 33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6" name="Shape 33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7" name="Shape 33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8" name="Shape 33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9" name="Shape 33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0" name="Shape 33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1" name="Shape 33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2" name="Shape 33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3" name="Shape 33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4" name="Shape 33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5" name="Shape 33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6" name="Shape 33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7" name="Shape 33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8" name="Shape 33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9" name="Shape 33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0" name="Shape 33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1" name="Shape 33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2" name="Shape 33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3" name="Shape 33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4" name="Shape 33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5" name="Shape 33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6" name="Shape 33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7" name="Shape 33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8" name="Shape 33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9" name="Shape 33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0" name="Shape 33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1" name="Shape 33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2" name="Shape 33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3" name="Shape 33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4" name="Shape 33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5" name="Shape 33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6" name="Shape 33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7" name="Shape 33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8" name="Shape 33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9" name="Shape 33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0" name="Shape 33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1" name="Shape 33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2" name="Shape 33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3" name="Shape 33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4" name="Shape 33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5" name="Shape 33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6" name="Shape 33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7" name="Shape 33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8" name="Shape 33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9" name="Shape 33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0" name="Shape 34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1" name="Shape 34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2" name="Shape 34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3" name="Shape 34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4" name="Shape 34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5" name="Shape 34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6" name="Shape 34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7" name="Shape 34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8" name="Shape 34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9" name="Shape 34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0" name="Shape 34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1" name="Shape 34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2" name="Shape 34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3" name="Shape 34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4" name="Shape 34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5" name="Shape 34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6" name="Shape 34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7" name="Shape 34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8" name="Shape 34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9" name="Shape 34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0" name="Shape 34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1" name="Shape 34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2" name="Shape 34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3" name="Shape 34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4" name="Shape 34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5" name="Shape 34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6" name="Shape 34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7" name="Shape 34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8" name="Shape 34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9" name="Shape 34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0" name="Shape 34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1" name="Shape 34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2" name="Shape 34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3" name="Shape 34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4" name="Shape 34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5" name="Shape 34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6" name="Shape 34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7" name="Shape 34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8" name="Shape 34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9" name="Shape 34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0" name="Shape 34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1" name="Shape 34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2" name="Shape 34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3" name="Shape 34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4" name="Shape 34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5" name="Shape 34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6" name="Shape 34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7" name="Shape 34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8" name="Shape 34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9" name="Shape 34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0" name="Shape 34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1" name="Shape 34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2" name="Shape 34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3" name="Shape 34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4" name="Shape 34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5" name="Shape 34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6" name="Shape 34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7" name="Shape 34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8" name="Shape 34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9" name="Shape 34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0" name="Shape 34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1" name="Shape 34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2" name="Shape 34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463" name="Shape 346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464" name="Shape 346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5" name="Shape 346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6" name="Shape 346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7" name="Shape 346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8" name="Shape 346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69" name="Shape 346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0" name="Shape 347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1" name="Shape 347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2" name="Shape 347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3" name="Shape 347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74" name="Shape 347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475" name="Shape 347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6" name="Shape 347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7" name="Shape 347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8" name="Shape 347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79" name="Shape 347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0" name="Shape 348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1" name="Shape 348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2" name="Shape 348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3" name="Shape 348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4" name="Shape 348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85" name="Shape 348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486" name="Shape 348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7" name="Shape 348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8" name="Shape 348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89" name="Shape 348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0" name="Shape 349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1" name="Shape 349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2" name="Shape 349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3" name="Shape 349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4" name="Shape 349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5" name="Shape 349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96" name="Shape 349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497" name="Shape 349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8" name="Shape 349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99" name="Shape 349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0" name="Shape 350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1" name="Shape 350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2" name="Shape 350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3" name="Shape 350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4" name="Shape 350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5" name="Shape 350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6" name="Shape 350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07" name="Shape 350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08" name="Shape 350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09" name="Shape 350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0" name="Shape 351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1" name="Shape 351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2" name="Shape 351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3" name="Shape 351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4" name="Shape 351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5" name="Shape 351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6" name="Shape 351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17" name="Shape 351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18" name="Shape 351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19" name="Shape 351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0" name="Shape 352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1" name="Shape 352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2" name="Shape 352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3" name="Shape 352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4" name="Shape 352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5" name="Shape 352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6" name="Shape 352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7" name="Shape 352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28" name="Shape 352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29" name="Shape 352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30" name="Shape 353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1" name="Shape 353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2" name="Shape 353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3" name="Shape 353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4" name="Shape 353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5" name="Shape 353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6" name="Shape 353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7" name="Shape 353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8" name="Shape 353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39" name="Shape 353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40" name="Shape 354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41" name="Shape 354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2" name="Shape 354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3" name="Shape 354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4" name="Shape 354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5" name="Shape 354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6" name="Shape 354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7" name="Shape 354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8" name="Shape 354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49" name="Shape 354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0" name="Shape 355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51" name="Shape 355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52" name="Shape 355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3" name="Shape 355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4" name="Shape 355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5" name="Shape 355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6" name="Shape 355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7" name="Shape 355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8" name="Shape 355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59" name="Shape 355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0" name="Shape 356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1" name="Shape 356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62" name="Shape 356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63" name="Shape 356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4" name="Shape 356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5" name="Shape 356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6" name="Shape 356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7" name="Shape 356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8" name="Shape 356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69" name="Shape 356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0" name="Shape 357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1" name="Shape 357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2" name="Shape 357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73" name="Shape 357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74" name="Shape 357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5" name="Shape 357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6" name="Shape 357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7" name="Shape 357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8" name="Shape 357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9" name="Shape 357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0" name="Shape 358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1" name="Shape 358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2" name="Shape 358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3" name="Shape 358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84" name="Shape 358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85" name="Shape 358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6" name="Shape 358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7" name="Shape 358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8" name="Shape 358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9" name="Shape 358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0" name="Shape 359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1" name="Shape 359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2" name="Shape 359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3" name="Shape 359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4" name="Shape 359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95" name="Shape 359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596" name="Shape 359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7" name="Shape 359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8" name="Shape 359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99" name="Shape 359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0" name="Shape 360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1" name="Shape 360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2" name="Shape 360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3" name="Shape 360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4" name="Shape 360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5" name="Shape 360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06" name="Shape 360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07" name="Shape 360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8" name="Shape 360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09" name="Shape 360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0" name="Shape 361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1" name="Shape 361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2" name="Shape 361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3" name="Shape 361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4" name="Shape 361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5" name="Shape 361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6" name="Shape 361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17" name="Shape 361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18" name="Shape 361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19" name="Shape 361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0" name="Shape 362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1" name="Shape 362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2" name="Shape 362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3" name="Shape 362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4" name="Shape 362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5" name="Shape 362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6" name="Shape 362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7" name="Shape 362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28" name="Shape 362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29" name="Shape 362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0" name="Shape 363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1" name="Shape 363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2" name="Shape 363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3" name="Shape 363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4" name="Shape 363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5" name="Shape 363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6" name="Shape 363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7" name="Shape 363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38" name="Shape 363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MCj03971160000[1]" id="3639" name="Shape 36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0725" y="134300"/>
            <a:ext cx="1137600" cy="117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43" name="Shape 3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4" name="Shape 3644"/>
          <p:cNvSpPr txBox="1"/>
          <p:nvPr/>
        </p:nvSpPr>
        <p:spPr>
          <a:xfrm>
            <a:off x="176225" y="134300"/>
            <a:ext cx="6639000" cy="1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000">
                <a:solidFill>
                  <a:schemeClr val="dk1"/>
                </a:solidFill>
              </a:rPr>
              <a:t>Mr. DeLuca hikes 192 miles in one week. Then he hikes 173 miles the next week. About how many miles does Mr. DeLuca hike in two weeks?</a:t>
            </a:r>
          </a:p>
        </p:txBody>
      </p:sp>
      <p:sp>
        <p:nvSpPr>
          <p:cNvPr id="3645" name="Shape 3645"/>
          <p:cNvSpPr/>
          <p:nvPr/>
        </p:nvSpPr>
        <p:spPr>
          <a:xfrm>
            <a:off x="2319325" y="6200925"/>
            <a:ext cx="6639000" cy="561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46" name="Shape 3646"/>
          <p:cNvSpPr txBox="1"/>
          <p:nvPr/>
        </p:nvSpPr>
        <p:spPr>
          <a:xfrm>
            <a:off x="176225" y="6200925"/>
            <a:ext cx="25671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/>
              <a:t>Double click to type</a:t>
            </a:r>
          </a:p>
        </p:txBody>
      </p:sp>
      <p:grpSp>
        <p:nvGrpSpPr>
          <p:cNvPr id="3647" name="Shape 364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48" name="Shape 364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49" name="Shape 364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0" name="Shape 365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1" name="Shape 365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2" name="Shape 365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3" name="Shape 365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4" name="Shape 365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5" name="Shape 365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6" name="Shape 365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57" name="Shape 365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58" name="Shape 365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59" name="Shape 365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0" name="Shape 366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1" name="Shape 366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2" name="Shape 366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3" name="Shape 366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4" name="Shape 366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5" name="Shape 366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6" name="Shape 366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7" name="Shape 366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68" name="Shape 366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69" name="Shape 366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70" name="Shape 367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1" name="Shape 367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2" name="Shape 367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3" name="Shape 367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4" name="Shape 367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5" name="Shape 367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6" name="Shape 367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7" name="Shape 367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8" name="Shape 367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9" name="Shape 367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80" name="Shape 368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81" name="Shape 368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2" name="Shape 368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3" name="Shape 368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4" name="Shape 368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5" name="Shape 368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6" name="Shape 368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7" name="Shape 368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8" name="Shape 368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89" name="Shape 368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0" name="Shape 369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91" name="Shape 369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692" name="Shape 369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3" name="Shape 369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4" name="Shape 369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5" name="Shape 369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6" name="Shape 369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7" name="Shape 369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8" name="Shape 369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99" name="Shape 369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0" name="Shape 370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1" name="Shape 370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02" name="Shape 370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03" name="Shape 370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4" name="Shape 370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5" name="Shape 370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6" name="Shape 370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7" name="Shape 370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8" name="Shape 370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9" name="Shape 370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0" name="Shape 371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1" name="Shape 371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2" name="Shape 371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13" name="Shape 371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14" name="Shape 371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5" name="Shape 371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6" name="Shape 371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7" name="Shape 371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8" name="Shape 371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19" name="Shape 371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0" name="Shape 372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1" name="Shape 372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2" name="Shape 372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3" name="Shape 372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24" name="Shape 372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25" name="Shape 372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6" name="Shape 372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7" name="Shape 372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8" name="Shape 372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29" name="Shape 372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0" name="Shape 373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1" name="Shape 373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2" name="Shape 373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3" name="Shape 373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4" name="Shape 373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35" name="Shape 373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36" name="Shape 373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7" name="Shape 373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8" name="Shape 373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39" name="Shape 373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0" name="Shape 374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1" name="Shape 374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2" name="Shape 374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3" name="Shape 374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4" name="Shape 374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5" name="Shape 374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46" name="Shape 374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47" name="Shape 374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8" name="Shape 374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49" name="Shape 374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0" name="Shape 375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1" name="Shape 375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2" name="Shape 375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3" name="Shape 375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4" name="Shape 375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5" name="Shape 375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6" name="Shape 375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57" name="Shape 375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58" name="Shape 375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59" name="Shape 375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0" name="Shape 376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1" name="Shape 376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2" name="Shape 376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3" name="Shape 376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4" name="Shape 376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5" name="Shape 376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6" name="Shape 376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67" name="Shape 376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68" name="Shape 376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69" name="Shape 376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0" name="Shape 377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1" name="Shape 377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2" name="Shape 377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3" name="Shape 377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4" name="Shape 377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5" name="Shape 377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6" name="Shape 377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7" name="Shape 377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78" name="Shape 377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79" name="Shape 377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80" name="Shape 378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1" name="Shape 378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2" name="Shape 378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3" name="Shape 378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4" name="Shape 378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5" name="Shape 378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6" name="Shape 378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7" name="Shape 378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8" name="Shape 378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89" name="Shape 378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90" name="Shape 379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791" name="Shape 379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2" name="Shape 379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3" name="Shape 379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4" name="Shape 379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5" name="Shape 379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6" name="Shape 379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7" name="Shape 379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8" name="Shape 379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99" name="Shape 379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0" name="Shape 380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01" name="Shape 380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802" name="Shape 380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3" name="Shape 380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4" name="Shape 380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5" name="Shape 380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6" name="Shape 380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7" name="Shape 380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8" name="Shape 380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09" name="Shape 380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0" name="Shape 381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1" name="Shape 381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12" name="Shape 381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3813" name="Shape 381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4" name="Shape 381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5" name="Shape 381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6" name="Shape 381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7" name="Shape 381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8" name="Shape 381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19" name="Shape 381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20" name="Shape 382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21" name="Shape 382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22" name="Shape 382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823" name="Shape 38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4" name="Shape 38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5" name="Shape 38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6" name="Shape 38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7" name="Shape 38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8" name="Shape 38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9" name="Shape 38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0" name="Shape 38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1" name="Shape 38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2" name="Shape 38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3" name="Shape 38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4" name="Shape 38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5" name="Shape 38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6" name="Shape 38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7" name="Shape 38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8" name="Shape 38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9" name="Shape 38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0" name="Shape 38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1" name="Shape 38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2" name="Shape 38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3" name="Shape 38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4" name="Shape 38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5" name="Shape 38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6" name="Shape 38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7" name="Shape 38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8" name="Shape 38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9" name="Shape 38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0" name="Shape 38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1" name="Shape 38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2" name="Shape 38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3" name="Shape 38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4" name="Shape 38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5" name="Shape 38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6" name="Shape 38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7" name="Shape 38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8" name="Shape 38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9" name="Shape 38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0" name="Shape 38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1" name="Shape 38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2" name="Shape 38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3" name="Shape 38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4" name="Shape 38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5" name="Shape 38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6" name="Shape 38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7" name="Shape 38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8" name="Shape 38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9" name="Shape 38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0" name="Shape 38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1" name="Shape 38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2" name="Shape 38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3" name="Shape 38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4" name="Shape 38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5" name="Shape 38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6" name="Shape 38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7" name="Shape 38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8" name="Shape 38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9" name="Shape 38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0" name="Shape 38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1" name="Shape 38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2" name="Shape 38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3" name="Shape 38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4" name="Shape 38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5" name="Shape 38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6" name="Shape 38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7" name="Shape 38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8" name="Shape 38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9" name="Shape 38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0" name="Shape 38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1" name="Shape 38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2" name="Shape 38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3" name="Shape 38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4" name="Shape 38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5" name="Shape 38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6" name="Shape 38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7" name="Shape 38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8" name="Shape 38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9" name="Shape 38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0" name="Shape 39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1" name="Shape 39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2" name="Shape 39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3" name="Shape 39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4" name="Shape 39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5" name="Shape 39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6" name="Shape 39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7" name="Shape 39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8" name="Shape 39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9" name="Shape 39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0" name="Shape 39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1" name="Shape 39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2" name="Shape 39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3" name="Shape 39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4" name="Shape 39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5" name="Shape 39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6" name="Shape 39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7" name="Shape 39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8" name="Shape 39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9" name="Shape 39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0" name="Shape 39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1" name="Shape 39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2" name="Shape 39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3" name="Shape 39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4" name="Shape 39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5" name="Shape 39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6" name="Shape 39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7" name="Shape 39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8" name="Shape 39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9" name="Shape 39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0" name="Shape 39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1" name="Shape 39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2" name="Shape 39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3" name="Shape 39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4" name="Shape 39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5" name="Shape 39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6" name="Shape 39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7" name="Shape 39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8" name="Shape 39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9" name="Shape 39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0" name="Shape 39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1" name="Shape 39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2" name="Shape 39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3" name="Shape 39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4" name="Shape 39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5" name="Shape 39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6" name="Shape 39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7" name="Shape 39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8" name="Shape 39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9" name="Shape 39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0" name="Shape 39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1" name="Shape 39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2" name="Shape 39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3" name="Shape 39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4" name="Shape 39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5" name="Shape 39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6" name="Shape 39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7" name="Shape 39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8" name="Shape 39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9" name="Shape 39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0" name="Shape 39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1" name="Shape 39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2" name="Shape 39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3" name="Shape 39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4" name="Shape 39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5" name="Shape 39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6" name="Shape 39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7" name="Shape 39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8" name="Shape 39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9" name="Shape 39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0" name="Shape 39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1" name="Shape 39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2" name="Shape 39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3" name="Shape 39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4" name="Shape 39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5" name="Shape 39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6" name="Shape 39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7" name="Shape 39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8" name="Shape 39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9" name="Shape 39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0" name="Shape 39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1" name="Shape 39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2" name="Shape 39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3" name="Shape 39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4" name="Shape 39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5" name="Shape 39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6" name="Shape 39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7" name="Shape 39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8" name="Shape 39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9" name="Shape 39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0" name="Shape 39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1" name="Shape 39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2" name="Shape 39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3" name="Shape 39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4" name="Shape 39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5" name="Shape 39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6" name="Shape 39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7" name="Shape 39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8" name="Shape 39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9" name="Shape 39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0" name="Shape 40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1" name="Shape 40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2" name="Shape 40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3" name="Shape 40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4" name="Shape 40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5" name="Shape 40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6" name="Shape 40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7" name="Shape 40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8" name="Shape 40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9" name="Shape 40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0" name="Shape 40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1" name="Shape 40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2" name="Shape 40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3" name="Shape 40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4" name="Shape 40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5" name="Shape 40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6" name="Shape 40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7" name="Shape 40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8" name="Shape 40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9" name="Shape 40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0" name="Shape 40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1" name="Shape 40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2" name="Shape 40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3" name="Shape 40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4" name="Shape 40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5" name="Shape 40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6" name="Shape 40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7" name="Shape 40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8" name="Shape 40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9" name="Shape 40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0" name="Shape 40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1" name="Shape 40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2" name="Shape 40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3" name="Shape 40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4" name="Shape 40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5" name="Shape 40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6" name="Shape 40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7" name="Shape 40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8" name="Shape 40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9" name="Shape 40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0" name="Shape 40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1" name="Shape 40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2" name="Shape 40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3" name="Shape 40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4" name="Shape 40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5" name="Shape 40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6" name="Shape 40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7" name="Shape 40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8" name="Shape 40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9" name="Shape 40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0" name="Shape 40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1" name="Shape 40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2" name="Shape 40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3" name="Shape 40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4" name="Shape 40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5" name="Shape 40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6" name="Shape 40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7" name="Shape 40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8" name="Shape 40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9" name="Shape 40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0" name="Shape 40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1" name="Shape 40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2" name="Shape 40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3" name="Shape 40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4" name="Shape 40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5" name="Shape 40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6" name="Shape 40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7" name="Shape 40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8" name="Shape 40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9" name="Shape 40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0" name="Shape 40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1" name="Shape 40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2" name="Shape 40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3" name="Shape 40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4" name="Shape 40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5" name="Shape 407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6" name="Shape 407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7" name="Shape 407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8" name="Shape 407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9" name="Shape 407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0" name="Shape 408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1" name="Shape 408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2" name="Shape 408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3" name="Shape 408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4" name="Shape 408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5" name="Shape 408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6" name="Shape 408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7" name="Shape 408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8" name="Shape 408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9" name="Shape 408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0" name="Shape 409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1" name="Shape 409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2" name="Shape 409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3" name="Shape 409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4" name="Shape 409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5" name="Shape 409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6" name="Shape 409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7" name="Shape 409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8" name="Shape 409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9" name="Shape 409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0" name="Shape 410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1" name="Shape 410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2" name="Shape 410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3" name="Shape 410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4" name="Shape 410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5" name="Shape 410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6" name="Shape 410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7" name="Shape 410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8" name="Shape 410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9" name="Shape 410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0" name="Shape 411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1" name="Shape 411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2" name="Shape 411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3" name="Shape 411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4" name="Shape 411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5" name="Shape 411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6" name="Shape 411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7" name="Shape 411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8" name="Shape 411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9" name="Shape 411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0" name="Shape 412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1" name="Shape 412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2" name="Shape 412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3" name="Shape 412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4" name="Shape 412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5" name="Shape 412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6" name="Shape 412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7" name="Shape 412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8" name="Shape 412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9" name="Shape 412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0" name="Shape 413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1" name="Shape 413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2" name="Shape 413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3" name="Shape 413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4" name="Shape 413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5" name="Shape 413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6" name="Shape 413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7" name="Shape 413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8" name="Shape 413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9" name="Shape 413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0" name="Shape 414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1" name="Shape 414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2" name="Shape 414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3" name="Shape 414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4" name="Shape 414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5" name="Shape 414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6" name="Shape 414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7" name="Shape 414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8" name="Shape 414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9" name="Shape 414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0" name="Shape 415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1" name="Shape 415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2" name="Shape 415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3" name="Shape 415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4" name="Shape 415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5" name="Shape 415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6" name="Shape 415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7" name="Shape 415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8" name="Shape 415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9" name="Shape 415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0" name="Shape 416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1" name="Shape 416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2" name="Shape 416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3" name="Shape 416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4" name="Shape 416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5" name="Shape 4165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6" name="Shape 4166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7" name="Shape 4167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8" name="Shape 4168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9" name="Shape 4169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0" name="Shape 4170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1" name="Shape 4171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2" name="Shape 4172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3" name="Shape 4173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4" name="Shape 4174"/>
          <p:cNvSpPr/>
          <p:nvPr/>
        </p:nvSpPr>
        <p:spPr>
          <a:xfrm>
            <a:off x="7575325" y="2013000"/>
            <a:ext cx="1383000" cy="13437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175" name="Shape 417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176" name="Shape 417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77" name="Shape 417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78" name="Shape 417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79" name="Shape 417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0" name="Shape 418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1" name="Shape 418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2" name="Shape 418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3" name="Shape 418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4" name="Shape 418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5" name="Shape 418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86" name="Shape 418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187" name="Shape 418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8" name="Shape 418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89" name="Shape 418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0" name="Shape 419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1" name="Shape 419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2" name="Shape 419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3" name="Shape 419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4" name="Shape 419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5" name="Shape 419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6" name="Shape 419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97" name="Shape 419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198" name="Shape 419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99" name="Shape 419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0" name="Shape 420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1" name="Shape 420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2" name="Shape 420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3" name="Shape 420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4" name="Shape 420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5" name="Shape 420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6" name="Shape 420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07" name="Shape 420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08" name="Shape 420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09" name="Shape 420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0" name="Shape 421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1" name="Shape 421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2" name="Shape 421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3" name="Shape 421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4" name="Shape 421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5" name="Shape 421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6" name="Shape 421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7" name="Shape 421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18" name="Shape 421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19" name="Shape 421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20" name="Shape 422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1" name="Shape 422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2" name="Shape 422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3" name="Shape 422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4" name="Shape 422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5" name="Shape 422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6" name="Shape 422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7" name="Shape 422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8" name="Shape 422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29" name="Shape 422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30" name="Shape 423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31" name="Shape 423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2" name="Shape 423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3" name="Shape 423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4" name="Shape 423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5" name="Shape 423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6" name="Shape 423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7" name="Shape 423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8" name="Shape 423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39" name="Shape 423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0" name="Shape 424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41" name="Shape 4241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42" name="Shape 4242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3" name="Shape 4243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4" name="Shape 4244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5" name="Shape 4245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6" name="Shape 4246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7" name="Shape 4247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8" name="Shape 4248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49" name="Shape 4249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0" name="Shape 4250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1" name="Shape 4251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52" name="Shape 4252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53" name="Shape 4253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4" name="Shape 4254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5" name="Shape 4255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6" name="Shape 4256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7" name="Shape 4257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8" name="Shape 4258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9" name="Shape 4259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0" name="Shape 4260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1" name="Shape 4261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2" name="Shape 4262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63" name="Shape 4263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64" name="Shape 4264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5" name="Shape 4265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6" name="Shape 4266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7" name="Shape 4267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8" name="Shape 4268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69" name="Shape 4269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0" name="Shape 4270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1" name="Shape 4271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2" name="Shape 4272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3" name="Shape 4273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74" name="Shape 4274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75" name="Shape 4275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6" name="Shape 4276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7" name="Shape 4277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8" name="Shape 4278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79" name="Shape 4279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0" name="Shape 4280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1" name="Shape 4281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2" name="Shape 4282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3" name="Shape 4283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4" name="Shape 4284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85" name="Shape 4285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86" name="Shape 4286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7" name="Shape 4287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8" name="Shape 4288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89" name="Shape 4289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0" name="Shape 4290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1" name="Shape 4291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2" name="Shape 4292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3" name="Shape 4293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4" name="Shape 4294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5" name="Shape 4295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96" name="Shape 4296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297" name="Shape 4297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8" name="Shape 4298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99" name="Shape 4299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0" name="Shape 4300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1" name="Shape 4301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2" name="Shape 4302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3" name="Shape 4303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4" name="Shape 4304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5" name="Shape 4305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6" name="Shape 4306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07" name="Shape 4307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308" name="Shape 4308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9" name="Shape 4309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0" name="Shape 4310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1" name="Shape 4311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2" name="Shape 4312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3" name="Shape 4313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4" name="Shape 4314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5" name="Shape 4315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6" name="Shape 4316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17" name="Shape 4317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18" name="Shape 4318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319" name="Shape 4319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0" name="Shape 4320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1" name="Shape 4321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2" name="Shape 4322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3" name="Shape 4323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4" name="Shape 4324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5" name="Shape 4325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6" name="Shape 4326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7" name="Shape 4327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28" name="Shape 4328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29" name="Shape 4329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330" name="Shape 4330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1" name="Shape 4331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2" name="Shape 4332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3" name="Shape 4333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4" name="Shape 4334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5" name="Shape 4335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6" name="Shape 4336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7" name="Shape 4337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8" name="Shape 4338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9" name="Shape 4339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40" name="Shape 4340"/>
          <p:cNvGrpSpPr/>
          <p:nvPr/>
        </p:nvGrpSpPr>
        <p:grpSpPr>
          <a:xfrm>
            <a:off x="7039875" y="1962377"/>
            <a:ext cx="204900" cy="1444954"/>
            <a:chOff x="7086600" y="1146100"/>
            <a:chExt cx="204900" cy="2049000"/>
          </a:xfrm>
        </p:grpSpPr>
        <p:sp>
          <p:nvSpPr>
            <p:cNvPr id="4341" name="Shape 4341"/>
            <p:cNvSpPr/>
            <p:nvPr/>
          </p:nvSpPr>
          <p:spPr>
            <a:xfrm>
              <a:off x="7086600" y="11461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2" name="Shape 4342"/>
            <p:cNvSpPr/>
            <p:nvPr/>
          </p:nvSpPr>
          <p:spPr>
            <a:xfrm>
              <a:off x="7086600" y="13510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3" name="Shape 4343"/>
            <p:cNvSpPr/>
            <p:nvPr/>
          </p:nvSpPr>
          <p:spPr>
            <a:xfrm>
              <a:off x="7086600" y="15559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4" name="Shape 4344"/>
            <p:cNvSpPr/>
            <p:nvPr/>
          </p:nvSpPr>
          <p:spPr>
            <a:xfrm>
              <a:off x="7086600" y="17608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5" name="Shape 4345"/>
            <p:cNvSpPr/>
            <p:nvPr/>
          </p:nvSpPr>
          <p:spPr>
            <a:xfrm>
              <a:off x="7086600" y="19657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6" name="Shape 4346"/>
            <p:cNvSpPr/>
            <p:nvPr/>
          </p:nvSpPr>
          <p:spPr>
            <a:xfrm>
              <a:off x="7086600" y="21706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7" name="Shape 4347"/>
            <p:cNvSpPr/>
            <p:nvPr/>
          </p:nvSpPr>
          <p:spPr>
            <a:xfrm>
              <a:off x="7086600" y="23755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8" name="Shape 4348"/>
            <p:cNvSpPr/>
            <p:nvPr/>
          </p:nvSpPr>
          <p:spPr>
            <a:xfrm>
              <a:off x="7086600" y="25804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49" name="Shape 4349"/>
            <p:cNvSpPr/>
            <p:nvPr/>
          </p:nvSpPr>
          <p:spPr>
            <a:xfrm>
              <a:off x="7086600" y="27853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50" name="Shape 4350"/>
            <p:cNvSpPr/>
            <p:nvPr/>
          </p:nvSpPr>
          <p:spPr>
            <a:xfrm>
              <a:off x="7086600" y="2990200"/>
              <a:ext cx="204900" cy="204900"/>
            </a:xfrm>
            <a:prstGeom prst="rect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MCTR00220_0000[1]" id="4351" name="Shape 43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4155" y="134300"/>
            <a:ext cx="1300800" cy="165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