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Hundreds on a Number Line</a:t>
            </a:r>
          </a:p>
          <a:p>
            <a:pPr lvl="0">
              <a:spcBef>
                <a:spcPts val="0"/>
              </a:spcBef>
              <a:buNone/>
            </a:pPr>
            <a:r>
              <a:rPr lang="en" sz="3000"/>
              <a:t>2.NBT.A.1.b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1087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Modified by Darren Towers | Hilltop Elem.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August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911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Drag the missing numbers to complete the number line.</a:t>
            </a:r>
          </a:p>
        </p:txBody>
      </p:sp>
      <p:cxnSp>
        <p:nvCxnSpPr>
          <p:cNvPr id="61" name="Shape 61"/>
          <p:cNvCxnSpPr/>
          <p:nvPr/>
        </p:nvCxnSpPr>
        <p:spPr>
          <a:xfrm flipH="1" rot="10800000">
            <a:off x="97575" y="1774850"/>
            <a:ext cx="8921100" cy="558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sp>
        <p:nvSpPr>
          <p:cNvPr id="62" name="Shape 62"/>
          <p:cNvSpPr/>
          <p:nvPr/>
        </p:nvSpPr>
        <p:spPr>
          <a:xfrm>
            <a:off x="7780775" y="1964475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900</a:t>
            </a:r>
          </a:p>
        </p:txBody>
      </p:sp>
      <p:sp>
        <p:nvSpPr>
          <p:cNvPr id="63" name="Shape 63"/>
          <p:cNvSpPr/>
          <p:nvPr/>
        </p:nvSpPr>
        <p:spPr>
          <a:xfrm>
            <a:off x="2344500" y="4027450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800</a:t>
            </a:r>
          </a:p>
        </p:txBody>
      </p:sp>
      <p:sp>
        <p:nvSpPr>
          <p:cNvPr id="64" name="Shape 64"/>
          <p:cNvSpPr/>
          <p:nvPr/>
        </p:nvSpPr>
        <p:spPr>
          <a:xfrm>
            <a:off x="5940825" y="1964475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700</a:t>
            </a:r>
          </a:p>
        </p:txBody>
      </p:sp>
      <p:sp>
        <p:nvSpPr>
          <p:cNvPr id="65" name="Shape 65"/>
          <p:cNvSpPr/>
          <p:nvPr/>
        </p:nvSpPr>
        <p:spPr>
          <a:xfrm>
            <a:off x="5433500" y="4027450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600</a:t>
            </a:r>
          </a:p>
        </p:txBody>
      </p:sp>
      <p:sp>
        <p:nvSpPr>
          <p:cNvPr id="66" name="Shape 66"/>
          <p:cNvSpPr/>
          <p:nvPr/>
        </p:nvSpPr>
        <p:spPr>
          <a:xfrm>
            <a:off x="839175" y="4027450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500</a:t>
            </a:r>
          </a:p>
        </p:txBody>
      </p:sp>
      <p:sp>
        <p:nvSpPr>
          <p:cNvPr id="67" name="Shape 67"/>
          <p:cNvSpPr/>
          <p:nvPr/>
        </p:nvSpPr>
        <p:spPr>
          <a:xfrm>
            <a:off x="3180900" y="1964475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400</a:t>
            </a:r>
          </a:p>
        </p:txBody>
      </p:sp>
      <p:sp>
        <p:nvSpPr>
          <p:cNvPr id="68" name="Shape 68"/>
          <p:cNvSpPr/>
          <p:nvPr/>
        </p:nvSpPr>
        <p:spPr>
          <a:xfrm>
            <a:off x="2260925" y="1964475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300</a:t>
            </a:r>
          </a:p>
        </p:txBody>
      </p:sp>
      <p:sp>
        <p:nvSpPr>
          <p:cNvPr id="69" name="Shape 69"/>
          <p:cNvSpPr/>
          <p:nvPr/>
        </p:nvSpPr>
        <p:spPr>
          <a:xfrm>
            <a:off x="3889000" y="4027450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200</a:t>
            </a:r>
          </a:p>
        </p:txBody>
      </p:sp>
      <p:sp>
        <p:nvSpPr>
          <p:cNvPr id="70" name="Shape 70"/>
          <p:cNvSpPr/>
          <p:nvPr/>
        </p:nvSpPr>
        <p:spPr>
          <a:xfrm>
            <a:off x="420975" y="1964462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100</a:t>
            </a:r>
          </a:p>
        </p:txBody>
      </p:sp>
      <p:cxnSp>
        <p:nvCxnSpPr>
          <p:cNvPr id="71" name="Shape 71"/>
          <p:cNvCxnSpPr>
            <a:endCxn id="70" idx="0"/>
          </p:cNvCxnSpPr>
          <p:nvPr/>
        </p:nvCxnSpPr>
        <p:spPr>
          <a:xfrm flipH="1">
            <a:off x="839175" y="1663262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72" name="Shape 72"/>
          <p:cNvCxnSpPr/>
          <p:nvPr/>
        </p:nvCxnSpPr>
        <p:spPr>
          <a:xfrm flipH="1">
            <a:off x="1753575" y="1652137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73" name="Shape 73"/>
          <p:cNvCxnSpPr/>
          <p:nvPr/>
        </p:nvCxnSpPr>
        <p:spPr>
          <a:xfrm flipH="1">
            <a:off x="2622425" y="1663262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74" name="Shape 74"/>
          <p:cNvCxnSpPr/>
          <p:nvPr/>
        </p:nvCxnSpPr>
        <p:spPr>
          <a:xfrm flipH="1">
            <a:off x="3593550" y="1663262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75" name="Shape 75"/>
          <p:cNvCxnSpPr/>
          <p:nvPr/>
        </p:nvCxnSpPr>
        <p:spPr>
          <a:xfrm flipH="1">
            <a:off x="4513525" y="1663262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76" name="Shape 76"/>
          <p:cNvCxnSpPr/>
          <p:nvPr/>
        </p:nvCxnSpPr>
        <p:spPr>
          <a:xfrm flipH="1">
            <a:off x="5433500" y="1652137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77" name="Shape 77"/>
          <p:cNvCxnSpPr/>
          <p:nvPr/>
        </p:nvCxnSpPr>
        <p:spPr>
          <a:xfrm flipH="1">
            <a:off x="6353475" y="1663262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78" name="Shape 78"/>
          <p:cNvCxnSpPr/>
          <p:nvPr/>
        </p:nvCxnSpPr>
        <p:spPr>
          <a:xfrm flipH="1">
            <a:off x="7273450" y="1663262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79" name="Shape 79"/>
          <p:cNvCxnSpPr/>
          <p:nvPr/>
        </p:nvCxnSpPr>
        <p:spPr>
          <a:xfrm flipH="1">
            <a:off x="8193425" y="1663262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80" name="Shape 80"/>
          <p:cNvSpPr/>
          <p:nvPr/>
        </p:nvSpPr>
        <p:spPr>
          <a:xfrm>
            <a:off x="6944375" y="4027450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400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311700" y="445025"/>
            <a:ext cx="8520600" cy="911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Drag the missing numbers to complete the number line.</a:t>
            </a:r>
          </a:p>
        </p:txBody>
      </p:sp>
      <p:cxnSp>
        <p:nvCxnSpPr>
          <p:cNvPr id="86" name="Shape 86"/>
          <p:cNvCxnSpPr/>
          <p:nvPr/>
        </p:nvCxnSpPr>
        <p:spPr>
          <a:xfrm flipH="1" rot="10800000">
            <a:off x="97575" y="1774850"/>
            <a:ext cx="8921100" cy="558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sp>
        <p:nvSpPr>
          <p:cNvPr id="87" name="Shape 87"/>
          <p:cNvSpPr/>
          <p:nvPr/>
        </p:nvSpPr>
        <p:spPr>
          <a:xfrm>
            <a:off x="2344500" y="4027450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800</a:t>
            </a:r>
          </a:p>
        </p:txBody>
      </p:sp>
      <p:sp>
        <p:nvSpPr>
          <p:cNvPr id="88" name="Shape 88"/>
          <p:cNvSpPr/>
          <p:nvPr/>
        </p:nvSpPr>
        <p:spPr>
          <a:xfrm>
            <a:off x="5940825" y="1964475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700</a:t>
            </a:r>
          </a:p>
        </p:txBody>
      </p:sp>
      <p:sp>
        <p:nvSpPr>
          <p:cNvPr id="89" name="Shape 89"/>
          <p:cNvSpPr/>
          <p:nvPr/>
        </p:nvSpPr>
        <p:spPr>
          <a:xfrm>
            <a:off x="5433500" y="4027450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600</a:t>
            </a:r>
          </a:p>
        </p:txBody>
      </p:sp>
      <p:sp>
        <p:nvSpPr>
          <p:cNvPr id="90" name="Shape 90"/>
          <p:cNvSpPr/>
          <p:nvPr/>
        </p:nvSpPr>
        <p:spPr>
          <a:xfrm>
            <a:off x="4100875" y="1964475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500</a:t>
            </a:r>
          </a:p>
        </p:txBody>
      </p:sp>
      <p:sp>
        <p:nvSpPr>
          <p:cNvPr id="91" name="Shape 91"/>
          <p:cNvSpPr/>
          <p:nvPr/>
        </p:nvSpPr>
        <p:spPr>
          <a:xfrm>
            <a:off x="1006400" y="4027450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400</a:t>
            </a:r>
          </a:p>
        </p:txBody>
      </p:sp>
      <p:sp>
        <p:nvSpPr>
          <p:cNvPr id="92" name="Shape 92"/>
          <p:cNvSpPr/>
          <p:nvPr/>
        </p:nvSpPr>
        <p:spPr>
          <a:xfrm>
            <a:off x="2260925" y="1964475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300</a:t>
            </a:r>
          </a:p>
        </p:txBody>
      </p:sp>
      <p:sp>
        <p:nvSpPr>
          <p:cNvPr id="93" name="Shape 93"/>
          <p:cNvSpPr/>
          <p:nvPr/>
        </p:nvSpPr>
        <p:spPr>
          <a:xfrm>
            <a:off x="3889000" y="4027450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200</a:t>
            </a:r>
          </a:p>
        </p:txBody>
      </p:sp>
      <p:cxnSp>
        <p:nvCxnSpPr>
          <p:cNvPr id="94" name="Shape 94"/>
          <p:cNvCxnSpPr/>
          <p:nvPr/>
        </p:nvCxnSpPr>
        <p:spPr>
          <a:xfrm flipH="1">
            <a:off x="1753575" y="1652137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95" name="Shape 95"/>
          <p:cNvCxnSpPr/>
          <p:nvPr/>
        </p:nvCxnSpPr>
        <p:spPr>
          <a:xfrm flipH="1">
            <a:off x="2622425" y="1663262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96" name="Shape 96"/>
          <p:cNvCxnSpPr/>
          <p:nvPr/>
        </p:nvCxnSpPr>
        <p:spPr>
          <a:xfrm flipH="1">
            <a:off x="3593550" y="1663262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97" name="Shape 97"/>
          <p:cNvCxnSpPr/>
          <p:nvPr/>
        </p:nvCxnSpPr>
        <p:spPr>
          <a:xfrm flipH="1">
            <a:off x="4513525" y="1663262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98" name="Shape 98"/>
          <p:cNvCxnSpPr/>
          <p:nvPr/>
        </p:nvCxnSpPr>
        <p:spPr>
          <a:xfrm flipH="1">
            <a:off x="5433500" y="1652137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99" name="Shape 99"/>
          <p:cNvCxnSpPr/>
          <p:nvPr/>
        </p:nvCxnSpPr>
        <p:spPr>
          <a:xfrm flipH="1">
            <a:off x="6353475" y="1663262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00" name="Shape 100"/>
          <p:cNvCxnSpPr/>
          <p:nvPr/>
        </p:nvCxnSpPr>
        <p:spPr>
          <a:xfrm flipH="1">
            <a:off x="7273450" y="1663262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01" name="Shape 101"/>
          <p:cNvSpPr/>
          <p:nvPr/>
        </p:nvSpPr>
        <p:spPr>
          <a:xfrm>
            <a:off x="6944375" y="4027450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400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311700" y="445025"/>
            <a:ext cx="8520600" cy="911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Drag the missing numbers to complete the number line.</a:t>
            </a:r>
          </a:p>
        </p:txBody>
      </p:sp>
      <p:cxnSp>
        <p:nvCxnSpPr>
          <p:cNvPr id="107" name="Shape 107"/>
          <p:cNvCxnSpPr/>
          <p:nvPr/>
        </p:nvCxnSpPr>
        <p:spPr>
          <a:xfrm flipH="1" rot="10800000">
            <a:off x="97575" y="1774850"/>
            <a:ext cx="8921100" cy="558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sp>
        <p:nvSpPr>
          <p:cNvPr id="108" name="Shape 108"/>
          <p:cNvSpPr/>
          <p:nvPr/>
        </p:nvSpPr>
        <p:spPr>
          <a:xfrm>
            <a:off x="1340925" y="1964475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800</a:t>
            </a:r>
          </a:p>
        </p:txBody>
      </p:sp>
      <p:sp>
        <p:nvSpPr>
          <p:cNvPr id="109" name="Shape 109"/>
          <p:cNvSpPr/>
          <p:nvPr/>
        </p:nvSpPr>
        <p:spPr>
          <a:xfrm>
            <a:off x="5416687" y="4027450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700</a:t>
            </a:r>
          </a:p>
        </p:txBody>
      </p:sp>
      <p:sp>
        <p:nvSpPr>
          <p:cNvPr id="110" name="Shape 110"/>
          <p:cNvSpPr/>
          <p:nvPr/>
        </p:nvSpPr>
        <p:spPr>
          <a:xfrm>
            <a:off x="2447700" y="4027450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600</a:t>
            </a:r>
          </a:p>
        </p:txBody>
      </p:sp>
      <p:sp>
        <p:nvSpPr>
          <p:cNvPr id="111" name="Shape 111"/>
          <p:cNvSpPr/>
          <p:nvPr/>
        </p:nvSpPr>
        <p:spPr>
          <a:xfrm>
            <a:off x="4100875" y="1964475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500</a:t>
            </a:r>
          </a:p>
        </p:txBody>
      </p:sp>
      <p:sp>
        <p:nvSpPr>
          <p:cNvPr id="112" name="Shape 112"/>
          <p:cNvSpPr/>
          <p:nvPr/>
        </p:nvSpPr>
        <p:spPr>
          <a:xfrm>
            <a:off x="5020850" y="1964475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400</a:t>
            </a:r>
          </a:p>
        </p:txBody>
      </p:sp>
      <p:sp>
        <p:nvSpPr>
          <p:cNvPr id="113" name="Shape 113"/>
          <p:cNvSpPr/>
          <p:nvPr/>
        </p:nvSpPr>
        <p:spPr>
          <a:xfrm>
            <a:off x="7995900" y="4027450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300</a:t>
            </a:r>
          </a:p>
        </p:txBody>
      </p:sp>
      <p:sp>
        <p:nvSpPr>
          <p:cNvPr id="114" name="Shape 114"/>
          <p:cNvSpPr/>
          <p:nvPr/>
        </p:nvSpPr>
        <p:spPr>
          <a:xfrm>
            <a:off x="3889000" y="4027450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200</a:t>
            </a:r>
          </a:p>
        </p:txBody>
      </p:sp>
      <p:cxnSp>
        <p:nvCxnSpPr>
          <p:cNvPr id="115" name="Shape 115"/>
          <p:cNvCxnSpPr/>
          <p:nvPr/>
        </p:nvCxnSpPr>
        <p:spPr>
          <a:xfrm flipH="1">
            <a:off x="1753575" y="1652137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16" name="Shape 116"/>
          <p:cNvCxnSpPr/>
          <p:nvPr/>
        </p:nvCxnSpPr>
        <p:spPr>
          <a:xfrm flipH="1">
            <a:off x="2622425" y="1663262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17" name="Shape 117"/>
          <p:cNvCxnSpPr/>
          <p:nvPr/>
        </p:nvCxnSpPr>
        <p:spPr>
          <a:xfrm flipH="1">
            <a:off x="3593550" y="1663262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18" name="Shape 118"/>
          <p:cNvCxnSpPr/>
          <p:nvPr/>
        </p:nvCxnSpPr>
        <p:spPr>
          <a:xfrm flipH="1">
            <a:off x="4513525" y="1663262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19" name="Shape 119"/>
          <p:cNvCxnSpPr/>
          <p:nvPr/>
        </p:nvCxnSpPr>
        <p:spPr>
          <a:xfrm flipH="1">
            <a:off x="5433500" y="1652137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20" name="Shape 120"/>
          <p:cNvCxnSpPr/>
          <p:nvPr/>
        </p:nvCxnSpPr>
        <p:spPr>
          <a:xfrm flipH="1">
            <a:off x="6353475" y="1663262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121" name="Shape 121"/>
          <p:cNvCxnSpPr/>
          <p:nvPr/>
        </p:nvCxnSpPr>
        <p:spPr>
          <a:xfrm flipH="1">
            <a:off x="7273450" y="1663262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22" name="Shape 122"/>
          <p:cNvSpPr/>
          <p:nvPr/>
        </p:nvSpPr>
        <p:spPr>
          <a:xfrm>
            <a:off x="6944375" y="4027450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400</a:t>
            </a:r>
          </a:p>
        </p:txBody>
      </p:sp>
      <p:cxnSp>
        <p:nvCxnSpPr>
          <p:cNvPr id="123" name="Shape 123"/>
          <p:cNvCxnSpPr/>
          <p:nvPr/>
        </p:nvCxnSpPr>
        <p:spPr>
          <a:xfrm flipH="1">
            <a:off x="8193425" y="1652137"/>
            <a:ext cx="11100" cy="301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24" name="Shape 124"/>
          <p:cNvSpPr/>
          <p:nvPr/>
        </p:nvSpPr>
        <p:spPr>
          <a:xfrm>
            <a:off x="1340925" y="4124075"/>
            <a:ext cx="836400" cy="4182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2400">
                <a:solidFill>
                  <a:srgbClr val="9900FF"/>
                </a:solidFill>
              </a:rPr>
              <a:t>100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