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Shape 2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Shape 3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Shape 3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Place Value Riddles</a:t>
            </a:r>
          </a:p>
          <a:p>
            <a:pPr lvl="0">
              <a:spcBef>
                <a:spcPts val="0"/>
              </a:spcBef>
              <a:buNone/>
            </a:pPr>
            <a:r>
              <a:rPr lang="en" sz="3000"/>
              <a:t>2.NBT.A.1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975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Modified by Darren Towers | Hilltop Elem.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August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138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My digits are 4, 6, and 1.  I am greater than 600. 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 have an even number in the ones place.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What number am I?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61" name="Shape 61"/>
          <p:cNvGrpSpPr/>
          <p:nvPr/>
        </p:nvGrpSpPr>
        <p:grpSpPr>
          <a:xfrm>
            <a:off x="223025" y="2278111"/>
            <a:ext cx="8697950" cy="1010063"/>
            <a:chOff x="223025" y="1914300"/>
            <a:chExt cx="8697950" cy="613200"/>
          </a:xfrm>
        </p:grpSpPr>
        <p:sp>
          <p:nvSpPr>
            <p:cNvPr id="62" name="Shape 62"/>
            <p:cNvSpPr/>
            <p:nvPr/>
          </p:nvSpPr>
          <p:spPr>
            <a:xfrm>
              <a:off x="22302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3150150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607727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5" name="Shape 65"/>
          <p:cNvSpPr txBox="1"/>
          <p:nvPr/>
        </p:nvSpPr>
        <p:spPr>
          <a:xfrm>
            <a:off x="22302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h</a:t>
            </a:r>
            <a:r>
              <a:rPr b="1" lang="en" sz="2400">
                <a:solidFill>
                  <a:srgbClr val="0000FF"/>
                </a:solidFill>
              </a:rPr>
              <a:t>undreds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3150150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tens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607727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ones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71" name="Shape 71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138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My digits are 2, 9, and 5.  I have a 9 in the hundreds place.  I am less than 950.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number am I?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03" name="Shape 103"/>
          <p:cNvGrpSpPr/>
          <p:nvPr/>
        </p:nvGrpSpPr>
        <p:grpSpPr>
          <a:xfrm>
            <a:off x="223025" y="2278111"/>
            <a:ext cx="8697950" cy="1010063"/>
            <a:chOff x="223025" y="1914300"/>
            <a:chExt cx="8697950" cy="613200"/>
          </a:xfrm>
        </p:grpSpPr>
        <p:sp>
          <p:nvSpPr>
            <p:cNvPr id="104" name="Shape 104"/>
            <p:cNvSpPr/>
            <p:nvPr/>
          </p:nvSpPr>
          <p:spPr>
            <a:xfrm>
              <a:off x="22302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3150150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607727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07" name="Shape 107"/>
          <p:cNvSpPr txBox="1"/>
          <p:nvPr/>
        </p:nvSpPr>
        <p:spPr>
          <a:xfrm>
            <a:off x="22302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hundreds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3150150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tens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607727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ones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138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My digits are 7, 1, and 3.  My largest digit is in the tens place.  I am less than 200.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number am I?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45" name="Shape 145"/>
          <p:cNvGrpSpPr/>
          <p:nvPr/>
        </p:nvGrpSpPr>
        <p:grpSpPr>
          <a:xfrm>
            <a:off x="223025" y="2278111"/>
            <a:ext cx="8697950" cy="1010063"/>
            <a:chOff x="223025" y="1914300"/>
            <a:chExt cx="8697950" cy="613200"/>
          </a:xfrm>
        </p:grpSpPr>
        <p:sp>
          <p:nvSpPr>
            <p:cNvPr id="146" name="Shape 146"/>
            <p:cNvSpPr/>
            <p:nvPr/>
          </p:nvSpPr>
          <p:spPr>
            <a:xfrm>
              <a:off x="22302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3150150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607727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49" name="Shape 149"/>
          <p:cNvSpPr txBox="1"/>
          <p:nvPr/>
        </p:nvSpPr>
        <p:spPr>
          <a:xfrm>
            <a:off x="22302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hundreds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3150150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tens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607727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ones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180" name="Shape 180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311700" y="445025"/>
            <a:ext cx="8520600" cy="138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My digits are 8, 0, and 6.  The sum of my ones and tens digits is 8.  I am greater than 640.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number am I?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87" name="Shape 187"/>
          <p:cNvGrpSpPr/>
          <p:nvPr/>
        </p:nvGrpSpPr>
        <p:grpSpPr>
          <a:xfrm>
            <a:off x="223025" y="2278111"/>
            <a:ext cx="8697950" cy="1010063"/>
            <a:chOff x="223025" y="1914300"/>
            <a:chExt cx="8697950" cy="613200"/>
          </a:xfrm>
        </p:grpSpPr>
        <p:sp>
          <p:nvSpPr>
            <p:cNvPr id="188" name="Shape 188"/>
            <p:cNvSpPr/>
            <p:nvPr/>
          </p:nvSpPr>
          <p:spPr>
            <a:xfrm>
              <a:off x="22302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3150150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607727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91" name="Shape 191"/>
          <p:cNvSpPr txBox="1"/>
          <p:nvPr/>
        </p:nvSpPr>
        <p:spPr>
          <a:xfrm>
            <a:off x="22302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hundreds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3150150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tens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607727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ones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>
            <p:ph type="title"/>
          </p:nvPr>
        </p:nvSpPr>
        <p:spPr>
          <a:xfrm>
            <a:off x="311700" y="445025"/>
            <a:ext cx="8520600" cy="138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My digits are 3, 4, and 9.  I am more than 450 but less than 500.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number am I?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29" name="Shape 229"/>
          <p:cNvGrpSpPr/>
          <p:nvPr/>
        </p:nvGrpSpPr>
        <p:grpSpPr>
          <a:xfrm>
            <a:off x="223025" y="2278111"/>
            <a:ext cx="8697950" cy="1010063"/>
            <a:chOff x="223025" y="1914300"/>
            <a:chExt cx="8697950" cy="613200"/>
          </a:xfrm>
        </p:grpSpPr>
        <p:sp>
          <p:nvSpPr>
            <p:cNvPr id="230" name="Shape 230"/>
            <p:cNvSpPr/>
            <p:nvPr/>
          </p:nvSpPr>
          <p:spPr>
            <a:xfrm>
              <a:off x="22302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1" name="Shape 231"/>
            <p:cNvSpPr/>
            <p:nvPr/>
          </p:nvSpPr>
          <p:spPr>
            <a:xfrm>
              <a:off x="3150150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727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33" name="Shape 233"/>
          <p:cNvSpPr txBox="1"/>
          <p:nvPr/>
        </p:nvSpPr>
        <p:spPr>
          <a:xfrm>
            <a:off x="22302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hundreds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3150150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tens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607727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ones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type="title"/>
          </p:nvPr>
        </p:nvSpPr>
        <p:spPr>
          <a:xfrm>
            <a:off x="311700" y="445025"/>
            <a:ext cx="8520600" cy="138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My digits are 2, 5, and 0.  I am less than 510.  My hundreds digit is an odd number.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number am I?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71" name="Shape 271"/>
          <p:cNvGrpSpPr/>
          <p:nvPr/>
        </p:nvGrpSpPr>
        <p:grpSpPr>
          <a:xfrm>
            <a:off x="223025" y="2278111"/>
            <a:ext cx="8697950" cy="1010063"/>
            <a:chOff x="223025" y="1914300"/>
            <a:chExt cx="8697950" cy="613200"/>
          </a:xfrm>
        </p:grpSpPr>
        <p:sp>
          <p:nvSpPr>
            <p:cNvPr id="272" name="Shape 272"/>
            <p:cNvSpPr/>
            <p:nvPr/>
          </p:nvSpPr>
          <p:spPr>
            <a:xfrm>
              <a:off x="22302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3" name="Shape 273"/>
            <p:cNvSpPr/>
            <p:nvPr/>
          </p:nvSpPr>
          <p:spPr>
            <a:xfrm>
              <a:off x="3150150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4" name="Shape 274"/>
            <p:cNvSpPr/>
            <p:nvPr/>
          </p:nvSpPr>
          <p:spPr>
            <a:xfrm>
              <a:off x="607727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75" name="Shape 275"/>
          <p:cNvSpPr txBox="1"/>
          <p:nvPr/>
        </p:nvSpPr>
        <p:spPr>
          <a:xfrm>
            <a:off x="22302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hundreds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3150150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tens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x="607727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ones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280" name="Shape 280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290" name="Shape 290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292" name="Shape 292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297" name="Shape 297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305" name="Shape 305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/>
          <p:nvPr>
            <p:ph type="title"/>
          </p:nvPr>
        </p:nvSpPr>
        <p:spPr>
          <a:xfrm>
            <a:off x="311700" y="445025"/>
            <a:ext cx="8520600" cy="138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My digits are 2, 8, and 7.  I am the largest number you can make with 2 in the ones place.  ?What number am I?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313" name="Shape 313"/>
          <p:cNvGrpSpPr/>
          <p:nvPr/>
        </p:nvGrpSpPr>
        <p:grpSpPr>
          <a:xfrm>
            <a:off x="223025" y="2278111"/>
            <a:ext cx="8697950" cy="1010063"/>
            <a:chOff x="223025" y="1914300"/>
            <a:chExt cx="8697950" cy="613200"/>
          </a:xfrm>
        </p:grpSpPr>
        <p:sp>
          <p:nvSpPr>
            <p:cNvPr id="314" name="Shape 314"/>
            <p:cNvSpPr/>
            <p:nvPr/>
          </p:nvSpPr>
          <p:spPr>
            <a:xfrm>
              <a:off x="22302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5" name="Shape 315"/>
            <p:cNvSpPr/>
            <p:nvPr/>
          </p:nvSpPr>
          <p:spPr>
            <a:xfrm>
              <a:off x="3150150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6" name="Shape 316"/>
            <p:cNvSpPr/>
            <p:nvPr/>
          </p:nvSpPr>
          <p:spPr>
            <a:xfrm>
              <a:off x="607727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17" name="Shape 317"/>
          <p:cNvSpPr txBox="1"/>
          <p:nvPr/>
        </p:nvSpPr>
        <p:spPr>
          <a:xfrm>
            <a:off x="22302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hundreds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3150150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tens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x="607727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ones</a:t>
            </a:r>
          </a:p>
        </p:txBody>
      </p:sp>
      <p:sp>
        <p:nvSpPr>
          <p:cNvPr id="320" name="Shape 320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329" name="Shape 329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330" name="Shape 330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339" name="Shape 339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340" name="Shape 340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341" name="Shape 341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346" name="Shape 346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349" name="Shape 349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type="title"/>
          </p:nvPr>
        </p:nvSpPr>
        <p:spPr>
          <a:xfrm>
            <a:off x="311700" y="445025"/>
            <a:ext cx="8520600" cy="1385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 am less than 400.  My tens digit is 5 and my ones digit is 6.  The sum of my digits is 14.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number am I?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355" name="Shape 355"/>
          <p:cNvGrpSpPr/>
          <p:nvPr/>
        </p:nvGrpSpPr>
        <p:grpSpPr>
          <a:xfrm>
            <a:off x="223025" y="2278111"/>
            <a:ext cx="8697950" cy="1010063"/>
            <a:chOff x="223025" y="1914300"/>
            <a:chExt cx="8697950" cy="613200"/>
          </a:xfrm>
        </p:grpSpPr>
        <p:sp>
          <p:nvSpPr>
            <p:cNvPr id="356" name="Shape 356"/>
            <p:cNvSpPr/>
            <p:nvPr/>
          </p:nvSpPr>
          <p:spPr>
            <a:xfrm>
              <a:off x="22302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>
              <a:off x="3150150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8" name="Shape 358"/>
            <p:cNvSpPr/>
            <p:nvPr/>
          </p:nvSpPr>
          <p:spPr>
            <a:xfrm>
              <a:off x="6077275" y="1914300"/>
              <a:ext cx="2843700" cy="6132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59" name="Shape 359"/>
          <p:cNvSpPr txBox="1"/>
          <p:nvPr/>
        </p:nvSpPr>
        <p:spPr>
          <a:xfrm>
            <a:off x="22302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hundreds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3150150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tens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6077275" y="1763250"/>
            <a:ext cx="2843700" cy="5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0000FF"/>
                </a:solidFill>
              </a:rPr>
              <a:t>ones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363" name="Shape 363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364" name="Shape 364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1956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1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2260000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2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3117687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3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4042862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4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49033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5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56560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6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64087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7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71614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8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7914175" y="4040350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477125" y="4109125"/>
            <a:ext cx="752700" cy="6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600">
                <a:solidFill>
                  <a:srgbClr val="0000FF"/>
                </a:solidFill>
                <a:latin typeface="Impact"/>
                <a:ea typeface="Impact"/>
                <a:cs typeface="Impact"/>
                <a:sym typeface="Impact"/>
              </a:rPr>
              <a:t>0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