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QzPTyt27OJg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aacps.wixie.com/sitelogin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aacps.wixie.com/sitelogin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aacps.wixie.com/sitelogin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aacps.wixie.com/sitelogin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aacps.wixie.com/sitelog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5A6BD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217325"/>
            <a:ext cx="8520600" cy="2245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/>
              <a:t>Bar Model Comparison Problems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>
                <a:solidFill>
                  <a:schemeClr val="dk2"/>
                </a:solidFill>
              </a:rPr>
              <a:t>2T1U4Q12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303425"/>
            <a:ext cx="8520600" cy="161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Modified by Darren Towers | Hilltop Elem.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August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2394600" cy="1472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Double-click to watch this video.</a:t>
            </a:r>
          </a:p>
        </p:txBody>
      </p:sp>
      <p:sp>
        <p:nvSpPr>
          <p:cNvPr id="61" name="Shape 61" title="Bar Model Comparison Problems - Google Slides">
            <a:hlinkClick r:id="rId3"/>
          </p:cNvPr>
          <p:cNvSpPr/>
          <p:nvPr/>
        </p:nvSpPr>
        <p:spPr>
          <a:xfrm>
            <a:off x="2871375" y="502600"/>
            <a:ext cx="6129849" cy="4597399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180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Step 1: Read the problem.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</a:t>
            </a:r>
            <a:r>
              <a:rPr lang="en"/>
              <a:t>e</a:t>
            </a:r>
            <a:r>
              <a:rPr lang="en"/>
              <a:t> farm has 36 white horses and 56 brown horses.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How many more brown horses than white horses are there?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2245025"/>
            <a:ext cx="4295700" cy="195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2: Set up your bars.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</a:t>
            </a:r>
            <a:r>
              <a:rPr lang="en" sz="2000"/>
              <a:t>p</a:t>
            </a:r>
            <a:r>
              <a:rPr lang="en" sz="2000"/>
              <a:t> 3: Fill in the information known.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4: Solve for the unknown.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4806850" y="81700"/>
            <a:ext cx="4245300" cy="6939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Use scratch paper, manipulatives, or a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Wixie</a:t>
            </a:r>
            <a:r>
              <a:rPr lang="en" sz="1800"/>
              <a:t> page to help you solve.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423600" y="3833825"/>
            <a:ext cx="8296800" cy="112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36 + ? = 56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?=20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56-36=20</a:t>
            </a:r>
          </a:p>
        </p:txBody>
      </p:sp>
      <p:sp>
        <p:nvSpPr>
          <p:cNvPr id="70" name="Shape 70"/>
          <p:cNvSpPr/>
          <p:nvPr/>
        </p:nvSpPr>
        <p:spPr>
          <a:xfrm>
            <a:off x="4836500" y="2224150"/>
            <a:ext cx="3684900" cy="354900"/>
          </a:xfrm>
          <a:prstGeom prst="rect">
            <a:avLst/>
          </a:prstGeom>
          <a:solidFill>
            <a:srgbClr val="A61C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56</a:t>
            </a:r>
          </a:p>
        </p:txBody>
      </p:sp>
      <p:sp>
        <p:nvSpPr>
          <p:cNvPr id="71" name="Shape 71"/>
          <p:cNvSpPr/>
          <p:nvPr/>
        </p:nvSpPr>
        <p:spPr>
          <a:xfrm>
            <a:off x="4855700" y="2828700"/>
            <a:ext cx="2274300" cy="278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36</a:t>
            </a:r>
          </a:p>
        </p:txBody>
      </p:sp>
      <p:sp>
        <p:nvSpPr>
          <p:cNvPr id="72" name="Shape 72"/>
          <p:cNvSpPr/>
          <p:nvPr/>
        </p:nvSpPr>
        <p:spPr>
          <a:xfrm>
            <a:off x="7120375" y="2828700"/>
            <a:ext cx="1401000" cy="2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4295700" cy="1044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Practice Making and Labeling Bars 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601500"/>
            <a:ext cx="4295700" cy="34164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type="title"/>
          </p:nvPr>
        </p:nvSpPr>
        <p:spPr>
          <a:xfrm>
            <a:off x="4607400" y="445025"/>
            <a:ext cx="4295700" cy="1044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Practice Writing Equations 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607400" y="1601500"/>
            <a:ext cx="4295700" cy="34164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600" cy="180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Step 1: Read the problem.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76 students went on a field trip on Monday. 57 students went on a field trip on Tuesday. How many fewer students went on the field trip on Tuesday?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2245025"/>
            <a:ext cx="4295700" cy="195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2: Set up your bars.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3: Fill in the information known.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4: Solve for the unknown.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4806850" y="81700"/>
            <a:ext cx="4245300" cy="6939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Use scratch paper, manipulatives, or a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Wixie</a:t>
            </a:r>
            <a:r>
              <a:rPr lang="en" sz="1800"/>
              <a:t> page to help you solve.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423600" y="3833825"/>
            <a:ext cx="8296800" cy="112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311700" y="445025"/>
            <a:ext cx="8520600" cy="180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Step 1: Read the problem.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Jim has $48 in his wallet. His sister has $76 in her wallet. How much more does Jim's sister have in her wallet than Jim?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2245025"/>
            <a:ext cx="4295700" cy="195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2: Set up your bars.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3: Fill in the information known.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4: Solve for the unknown.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4806850" y="81700"/>
            <a:ext cx="4245300" cy="6939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Use scratch paper, manipulatives, or a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Wixie</a:t>
            </a:r>
            <a:r>
              <a:rPr lang="en" sz="1800"/>
              <a:t> page to help you solve.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423600" y="3833825"/>
            <a:ext cx="8296800" cy="112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180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Step 1: Read the problem.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Bob drove 73 miles on Monday and 42 miles on Tuesday. How many fewer miles did Bob drive on Tuesday than on Monday?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2245025"/>
            <a:ext cx="4295700" cy="195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2: Set up your bars.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3: Fill in the information known.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4: Solve for the unknown.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806850" y="81700"/>
            <a:ext cx="4245300" cy="6939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Use scratch paper, manipulatives, or a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Wixie</a:t>
            </a:r>
            <a:r>
              <a:rPr lang="en" sz="1800"/>
              <a:t> page to help you solve.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423600" y="3833825"/>
            <a:ext cx="8296800" cy="112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740500" cy="180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Step 1: Read the problem.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The library has 64 nonfiction books and 58 fiction books about the holidays. How many more nonfiction books does the library have than fiction books?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2245025"/>
            <a:ext cx="4295700" cy="195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2: Set up your bars.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3: Fill in the information known.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/>
              <a:t>Step 4: Solve for the unknown.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4806850" y="81700"/>
            <a:ext cx="4245300" cy="6939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Use scratch paper, manipulatives, or a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Wixie</a:t>
            </a:r>
            <a:r>
              <a:rPr lang="en" sz="1800"/>
              <a:t> page to help you solve.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423600" y="3833825"/>
            <a:ext cx="8296800" cy="112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