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2.jpg"/><Relationship Id="rId6" Type="http://schemas.openxmlformats.org/officeDocument/2006/relationships/image" Target="../media/image9.jpg"/><Relationship Id="rId7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khanacademy.org/math/cc-2nd-grade-math/cc-2nd-add-subtract-100/cc-2nd-repeated-addition/v/repeated-addition-example" TargetMode="External"/><Relationship Id="rId4" Type="http://schemas.openxmlformats.org/officeDocument/2006/relationships/hyperlink" Target="https://www.khanacademy.org/math/cc-2nd-grade-math/cc-2nd-add-subtract-100/cc-2nd-repeated-addition/v/repeated-addition-example" TargetMode="External"/><Relationship Id="rId5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/>
              <a:t>Feeding Time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Modeling Repeated Addition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97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Modified by Darren Towers | Hilltop Elem.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August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5040900" cy="22770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It's feeding time at the zoo.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It is our job to find out how much food we need to have to feed each animal family for 5 days.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ile:Wild Rabbits at Edinburgh Zoo.jpg - Wikimedia Commons"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949" y="3225612"/>
            <a:ext cx="2049950" cy="1537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Emperor Penguins (15885611526).jpg - Wikimedia Commons"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9325" y="2855824"/>
            <a:ext cx="1725224" cy="2208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Elephant, Animal, Herd Of Elephants - Free Image on ..."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6975" y="3180774"/>
            <a:ext cx="2370350" cy="1627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key Thieves - Wikipedia" id="64" name="Shape 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9748" y="3225623"/>
            <a:ext cx="2049947" cy="1537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Abilene Zoo, Abilene, Texas, USA -large sign -9June2011.jpg ..." id="65" name="Shape 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71733" y="111525"/>
            <a:ext cx="3560769" cy="2670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166275"/>
            <a:ext cx="8520600" cy="105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Each rabbit family gets 4 carrots a day.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How many carrots will they need for 5 days?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71" name="Shape 71"/>
          <p:cNvGrpSpPr/>
          <p:nvPr/>
        </p:nvGrpSpPr>
        <p:grpSpPr>
          <a:xfrm>
            <a:off x="599250" y="1300975"/>
            <a:ext cx="7945500" cy="390300"/>
            <a:chOff x="125450" y="1328850"/>
            <a:chExt cx="7945500" cy="390300"/>
          </a:xfrm>
        </p:grpSpPr>
        <p:sp>
          <p:nvSpPr>
            <p:cNvPr id="72" name="Shape 72"/>
            <p:cNvSpPr/>
            <p:nvPr/>
          </p:nvSpPr>
          <p:spPr>
            <a:xfrm>
              <a:off x="125450" y="1328850"/>
              <a:ext cx="1589100" cy="390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/>
                <a:t>Day 1</a:t>
              </a:r>
            </a:p>
          </p:txBody>
        </p:sp>
        <p:sp>
          <p:nvSpPr>
            <p:cNvPr id="73" name="Shape 73"/>
            <p:cNvSpPr/>
            <p:nvPr/>
          </p:nvSpPr>
          <p:spPr>
            <a:xfrm>
              <a:off x="1714550" y="1328850"/>
              <a:ext cx="1589100" cy="390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Day 2</a:t>
              </a:r>
            </a:p>
          </p:txBody>
        </p:sp>
        <p:sp>
          <p:nvSpPr>
            <p:cNvPr id="74" name="Shape 74"/>
            <p:cNvSpPr/>
            <p:nvPr/>
          </p:nvSpPr>
          <p:spPr>
            <a:xfrm>
              <a:off x="3303650" y="1328850"/>
              <a:ext cx="1589100" cy="390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Day 3</a:t>
              </a:r>
            </a:p>
          </p:txBody>
        </p:sp>
        <p:sp>
          <p:nvSpPr>
            <p:cNvPr id="75" name="Shape 75"/>
            <p:cNvSpPr/>
            <p:nvPr/>
          </p:nvSpPr>
          <p:spPr>
            <a:xfrm>
              <a:off x="4892750" y="1328850"/>
              <a:ext cx="1589100" cy="390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Day 4</a:t>
              </a:r>
            </a:p>
          </p:txBody>
        </p:sp>
        <p:sp>
          <p:nvSpPr>
            <p:cNvPr id="76" name="Shape 76"/>
            <p:cNvSpPr/>
            <p:nvPr/>
          </p:nvSpPr>
          <p:spPr>
            <a:xfrm>
              <a:off x="6481850" y="1328850"/>
              <a:ext cx="1589100" cy="390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Day 5</a:t>
              </a:r>
            </a:p>
          </p:txBody>
        </p:sp>
      </p:grpSp>
      <p:pic>
        <p:nvPicPr>
          <p:cNvPr descr="Free photo: Carrots, Rainbow, Food, Vegetable - Free Image on ..."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24250" y="1963062"/>
            <a:ext cx="924249" cy="144037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ree photo: Carrots, Rainbow, Food, Vegetable - Free Image on ..."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24250" y="1963062"/>
            <a:ext cx="924249" cy="144037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ree photo: Carrots, Rainbow, Food, Vegetable - Free Image on ..."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24250" y="1963062"/>
            <a:ext cx="924249" cy="144037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ree photo: Carrots, Rainbow, Food, Vegetable - Free Image on ..."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24250" y="1963062"/>
            <a:ext cx="924249" cy="144037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ree photo: Carrots, Rainbow, Food, Vegetable - Free Image on ...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24250" y="1963062"/>
            <a:ext cx="924249" cy="144037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ree photo: Carrots, Rainbow, Food, Vegetable - Free Image on ..."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24250" y="1963062"/>
            <a:ext cx="924249" cy="144037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ree photo: Carrots, Rainbow, Food, Vegetable - Free Image on ..."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24250" y="1963062"/>
            <a:ext cx="924249" cy="144037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ree photo: Carrots, Rainbow, Food, Vegetable - Free Image on ...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24250" y="1963062"/>
            <a:ext cx="924249" cy="144037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ree photo: Carrots, Rainbow, Food, Vegetable - Free Image on ..."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24250" y="1963062"/>
            <a:ext cx="924249" cy="144037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ree photo: Carrots, Rainbow, Food, Vegetable - Free Image on ..."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24250" y="1963062"/>
            <a:ext cx="924249" cy="144037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ree photo: Carrots, Rainbow, Food, Vegetable - Free Image on ..."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24250" y="1963062"/>
            <a:ext cx="924249" cy="144037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ree photo: Carrots, Rainbow, Food, Vegetable - Free Image on ..."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24250" y="1963062"/>
            <a:ext cx="924249" cy="144037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ree photo: Carrots, Rainbow, Food, Vegetable - Free Image on ..."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24250" y="1963062"/>
            <a:ext cx="924249" cy="144037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90" name="Shape 90"/>
          <p:cNvSpPr/>
          <p:nvPr/>
        </p:nvSpPr>
        <p:spPr>
          <a:xfrm>
            <a:off x="311700" y="4283925"/>
            <a:ext cx="6434700" cy="75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311700" y="3893625"/>
            <a:ext cx="36519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Repeated Addition Equation (double click):</a:t>
            </a:r>
          </a:p>
        </p:txBody>
      </p:sp>
      <p:pic>
        <p:nvPicPr>
          <p:cNvPr descr="File:Wild Rabbits at Edinburgh Zoo.jpg - Wikimedia Commons"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3124" y="122103"/>
            <a:ext cx="1519380" cy="11395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6746500" y="4283925"/>
            <a:ext cx="2141700" cy="75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6746500" y="3670600"/>
            <a:ext cx="21417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Each family gets ___ for the week (double click):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166275"/>
            <a:ext cx="8520600" cy="140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Each monkey family needs 6 bananas a day.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How many bananas will we need to feed the monkeys for 5 days?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00" name="Shape 100"/>
          <p:cNvGrpSpPr/>
          <p:nvPr/>
        </p:nvGrpSpPr>
        <p:grpSpPr>
          <a:xfrm>
            <a:off x="599250" y="1572775"/>
            <a:ext cx="7945500" cy="390300"/>
            <a:chOff x="125450" y="1328850"/>
            <a:chExt cx="7945500" cy="390300"/>
          </a:xfrm>
        </p:grpSpPr>
        <p:sp>
          <p:nvSpPr>
            <p:cNvPr id="101" name="Shape 101"/>
            <p:cNvSpPr/>
            <p:nvPr/>
          </p:nvSpPr>
          <p:spPr>
            <a:xfrm>
              <a:off x="125450" y="1328850"/>
              <a:ext cx="1589100" cy="390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Day 1</a:t>
              </a:r>
            </a:p>
          </p:txBody>
        </p:sp>
        <p:sp>
          <p:nvSpPr>
            <p:cNvPr id="102" name="Shape 102"/>
            <p:cNvSpPr/>
            <p:nvPr/>
          </p:nvSpPr>
          <p:spPr>
            <a:xfrm>
              <a:off x="1714550" y="1328850"/>
              <a:ext cx="1589100" cy="390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Day 2</a:t>
              </a:r>
            </a:p>
          </p:txBody>
        </p:sp>
        <p:sp>
          <p:nvSpPr>
            <p:cNvPr id="103" name="Shape 103"/>
            <p:cNvSpPr/>
            <p:nvPr/>
          </p:nvSpPr>
          <p:spPr>
            <a:xfrm>
              <a:off x="3303650" y="1328850"/>
              <a:ext cx="1589100" cy="390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Day 3</a:t>
              </a:r>
            </a:p>
          </p:txBody>
        </p:sp>
        <p:sp>
          <p:nvSpPr>
            <p:cNvPr id="104" name="Shape 104"/>
            <p:cNvSpPr/>
            <p:nvPr/>
          </p:nvSpPr>
          <p:spPr>
            <a:xfrm>
              <a:off x="4892750" y="1328850"/>
              <a:ext cx="1589100" cy="390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Day 4</a:t>
              </a:r>
            </a:p>
          </p:txBody>
        </p:sp>
        <p:sp>
          <p:nvSpPr>
            <p:cNvPr id="105" name="Shape 105"/>
            <p:cNvSpPr/>
            <p:nvPr/>
          </p:nvSpPr>
          <p:spPr>
            <a:xfrm>
              <a:off x="6481850" y="1328850"/>
              <a:ext cx="1589100" cy="390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Day 5</a:t>
              </a:r>
            </a:p>
          </p:txBody>
        </p:sp>
      </p:grpSp>
      <p:sp>
        <p:nvSpPr>
          <p:cNvPr id="106" name="Shape 106"/>
          <p:cNvSpPr/>
          <p:nvPr/>
        </p:nvSpPr>
        <p:spPr>
          <a:xfrm>
            <a:off x="311700" y="4283925"/>
            <a:ext cx="6434700" cy="75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311700" y="3893625"/>
            <a:ext cx="36519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Repeated Addition Equation (double click):</a:t>
            </a:r>
          </a:p>
        </p:txBody>
      </p:sp>
      <p:sp>
        <p:nvSpPr>
          <p:cNvPr id="108" name="Shape 108"/>
          <p:cNvSpPr/>
          <p:nvPr/>
        </p:nvSpPr>
        <p:spPr>
          <a:xfrm>
            <a:off x="6746500" y="4283925"/>
            <a:ext cx="2141700" cy="75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6746500" y="3670600"/>
            <a:ext cx="21417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Each family gets ___ for the week (double click):</a:t>
            </a:r>
          </a:p>
        </p:txBody>
      </p:sp>
      <p:pic>
        <p:nvPicPr>
          <p:cNvPr descr="Monkey Thieves - Wikipedia"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7936" y="166274"/>
            <a:ext cx="1596911" cy="1197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Bananas, Fruit, Treats, Table - Free Image on Pixabay ..."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28674" y="1822068"/>
            <a:ext cx="1128674" cy="149934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ree photo: Bananas, Fruit, Treats, Table - Free Image on Pixabay ..."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28674" y="1822068"/>
            <a:ext cx="1128674" cy="149934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ree photo: Bananas, Fruit, Treats, Table - Free Image on Pixabay ..."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28674" y="1822068"/>
            <a:ext cx="1128674" cy="149934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ree photo: Bananas, Fruit, Treats, Table - Free Image on Pixabay ..."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28674" y="1822068"/>
            <a:ext cx="1128674" cy="149934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ree photo: Bananas, Fruit, Treats, Table - Free Image on Pixabay ..."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28674" y="1822068"/>
            <a:ext cx="1128674" cy="149934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ree photo: Bananas, Fruit, Treats, Table - Free Image on Pixabay ..."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28674" y="1822068"/>
            <a:ext cx="1128674" cy="149934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ree photo: Bananas, Fruit, Treats, Table - Free Image on Pixabay ..."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28674" y="1822068"/>
            <a:ext cx="1128674" cy="149934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ree photo: Bananas, Fruit, Treats, Table - Free Image on Pixabay ..."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28674" y="1822068"/>
            <a:ext cx="1128674" cy="149934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ree photo: Bananas, Fruit, Treats, Table - Free Image on Pixabay ..."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28674" y="1822068"/>
            <a:ext cx="1128674" cy="149934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ree photo: Bananas, Fruit, Treats, Table - Free Image on Pixabay ..."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28674" y="1822068"/>
            <a:ext cx="1128674" cy="149934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ree photo: Bananas, Fruit, Treats, Table - Free Image on Pixabay ..."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28674" y="1822068"/>
            <a:ext cx="1128674" cy="149934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ree photo: Bananas, Fruit, Treats, Table - Free Image on Pixabay ..."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28674" y="1822068"/>
            <a:ext cx="1128674" cy="149934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ree photo: Bananas, Fruit, Treats, Table - Free Image on Pixabay ..."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28674" y="1822068"/>
            <a:ext cx="1128674" cy="149934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166275"/>
            <a:ext cx="7187400" cy="140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Each elephant family needs 3 bags of peanuts a day. How many bags of peanuts will the elephant family need for 5 days?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29" name="Shape 129"/>
          <p:cNvGrpSpPr/>
          <p:nvPr/>
        </p:nvGrpSpPr>
        <p:grpSpPr>
          <a:xfrm>
            <a:off x="599250" y="1572775"/>
            <a:ext cx="7945500" cy="390300"/>
            <a:chOff x="125450" y="1328850"/>
            <a:chExt cx="7945500" cy="390300"/>
          </a:xfrm>
        </p:grpSpPr>
        <p:sp>
          <p:nvSpPr>
            <p:cNvPr id="130" name="Shape 130"/>
            <p:cNvSpPr/>
            <p:nvPr/>
          </p:nvSpPr>
          <p:spPr>
            <a:xfrm>
              <a:off x="125450" y="1328850"/>
              <a:ext cx="1589100" cy="390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Day 1</a:t>
              </a:r>
            </a:p>
          </p:txBody>
        </p:sp>
        <p:sp>
          <p:nvSpPr>
            <p:cNvPr id="131" name="Shape 131"/>
            <p:cNvSpPr/>
            <p:nvPr/>
          </p:nvSpPr>
          <p:spPr>
            <a:xfrm>
              <a:off x="1714550" y="1328850"/>
              <a:ext cx="1589100" cy="390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Day 2</a:t>
              </a:r>
            </a:p>
          </p:txBody>
        </p:sp>
        <p:sp>
          <p:nvSpPr>
            <p:cNvPr id="132" name="Shape 132"/>
            <p:cNvSpPr/>
            <p:nvPr/>
          </p:nvSpPr>
          <p:spPr>
            <a:xfrm>
              <a:off x="3303650" y="1328850"/>
              <a:ext cx="1589100" cy="390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Day 3</a:t>
              </a:r>
            </a:p>
          </p:txBody>
        </p:sp>
        <p:sp>
          <p:nvSpPr>
            <p:cNvPr id="133" name="Shape 133"/>
            <p:cNvSpPr/>
            <p:nvPr/>
          </p:nvSpPr>
          <p:spPr>
            <a:xfrm>
              <a:off x="4892750" y="1328850"/>
              <a:ext cx="1589100" cy="390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Day 4</a:t>
              </a:r>
            </a:p>
          </p:txBody>
        </p:sp>
        <p:sp>
          <p:nvSpPr>
            <p:cNvPr id="134" name="Shape 134"/>
            <p:cNvSpPr/>
            <p:nvPr/>
          </p:nvSpPr>
          <p:spPr>
            <a:xfrm>
              <a:off x="6481850" y="1328850"/>
              <a:ext cx="1589100" cy="390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Day 5</a:t>
              </a:r>
            </a:p>
          </p:txBody>
        </p:sp>
      </p:grpSp>
      <p:sp>
        <p:nvSpPr>
          <p:cNvPr id="135" name="Shape 135"/>
          <p:cNvSpPr/>
          <p:nvPr/>
        </p:nvSpPr>
        <p:spPr>
          <a:xfrm>
            <a:off x="311700" y="4283925"/>
            <a:ext cx="6434700" cy="75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311700" y="3893625"/>
            <a:ext cx="36519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Repeated Addition Equation (double click):</a:t>
            </a:r>
          </a:p>
        </p:txBody>
      </p:sp>
      <p:sp>
        <p:nvSpPr>
          <p:cNvPr id="137" name="Shape 137"/>
          <p:cNvSpPr/>
          <p:nvPr/>
        </p:nvSpPr>
        <p:spPr>
          <a:xfrm>
            <a:off x="6746500" y="4283925"/>
            <a:ext cx="2141700" cy="75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6746500" y="3670600"/>
            <a:ext cx="21417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Each family gets ___ for the week (double click):</a:t>
            </a:r>
          </a:p>
        </p:txBody>
      </p:sp>
      <p:pic>
        <p:nvPicPr>
          <p:cNvPr descr="Free photo: Elephant, Animal, Herd Of Elephants - Free Image on ..."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8300" y="166274"/>
            <a:ext cx="1812799" cy="1244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Shape 140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141" name="Shape 1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Shape 142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143" name="Shape 143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144" name="Shape 1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Shape 145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146" name="Shape 146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147" name="Shape 1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Shape 148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149" name="Shape 149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150" name="Shape 1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Shape 151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152" name="Shape 152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153" name="Shape 1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Shape 154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155" name="Shape 155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156" name="Shape 15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Shape 157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158" name="Shape 158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159" name="Shape 15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Shape 160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161" name="Shape 161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162" name="Shape 16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Shape 163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164" name="Shape 164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165" name="Shape 16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Shape 166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167" name="Shape 167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168" name="Shape 16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Shape 169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170" name="Shape 170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171" name="Shape 17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Shape 172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173" name="Shape 173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174" name="Shape 17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Shape 175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176" name="Shape 176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177" name="Shape 17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Shape 178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179" name="Shape 179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180" name="Shape 18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Shape 181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182" name="Shape 182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183" name="Shape 18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Shape 184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185" name="Shape 185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186" name="Shape 18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Shape 187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188" name="Shape 188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189" name="Shape 18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Shape 190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191" name="Shape 191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192" name="Shape 19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Shape 193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194" name="Shape 194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195" name="Shape 19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Shape 196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197" name="Shape 197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198" name="Shape 19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Shape 199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00" name="Shape 200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01" name="Shape 20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Shape 202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03" name="Shape 203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04" name="Shape 20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Shape 205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06" name="Shape 206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07" name="Shape 20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Shape 208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09" name="Shape 209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10" name="Shape 21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Shape 211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12" name="Shape 212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13" name="Shape 2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Shape 214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15" name="Shape 215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16" name="Shape 2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Shape 217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18" name="Shape 218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19" name="Shape 2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Shape 220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21" name="Shape 221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22" name="Shape 2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Shape 223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24" name="Shape 224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25" name="Shape 2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Shape 226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27" name="Shape 227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28" name="Shape 2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Shape 229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30" name="Shape 230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31" name="Shape 2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Shape 232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33" name="Shape 233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34" name="Shape 2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Shape 235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36" name="Shape 236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37" name="Shape 2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Shape 238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39" name="Shape 239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40" name="Shape 2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Shape 241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42" name="Shape 242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43" name="Shape 2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Shape 244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45" name="Shape 245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46" name="Shape 2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Shape 247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48" name="Shape 248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49" name="Shape 2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Shape 250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51" name="Shape 251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52" name="Shape 2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Shape 253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54" name="Shape 254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55" name="Shape 2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Shape 256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57" name="Shape 257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58" name="Shape 25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Shape 259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60" name="Shape 260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61" name="Shape 2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Shape 262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63" name="Shape 263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64" name="Shape 26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Shape 265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66" name="Shape 266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67" name="Shape 26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Shape 268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69" name="Shape 269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70" name="Shape 27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Shape 271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72" name="Shape 272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73" name="Shape 27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Shape 274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75" name="Shape 275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76" name="Shape 27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7" name="Shape 277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78" name="Shape 278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79" name="Shape 27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Shape 280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81" name="Shape 281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82" name="Shape 28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Shape 283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84" name="Shape 284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85" name="Shape 28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Shape 286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87" name="Shape 287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88" name="Shape 28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Shape 289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90" name="Shape 290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91" name="Shape 29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Shape 292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93" name="Shape 293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94" name="Shape 29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Shape 295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96" name="Shape 296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297" name="Shape 29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8" name="Shape 298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299" name="Shape 299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300" name="Shape 30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1" name="Shape 301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302" name="Shape 302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303" name="Shape 30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4" name="Shape 304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305" name="Shape 305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306" name="Shape 30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Shape 307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  <p:grpSp>
        <p:nvGrpSpPr>
          <p:cNvPr id="308" name="Shape 308"/>
          <p:cNvGrpSpPr/>
          <p:nvPr/>
        </p:nvGrpSpPr>
        <p:grpSpPr>
          <a:xfrm>
            <a:off x="-543622" y="2280419"/>
            <a:ext cx="543623" cy="809504"/>
            <a:chOff x="-975750" y="2122375"/>
            <a:chExt cx="669075" cy="898750"/>
          </a:xfrm>
        </p:grpSpPr>
        <p:pic>
          <p:nvPicPr>
            <p:cNvPr descr="Sacks - Free images on Pixabay" id="309" name="Shape 30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75750" y="2122375"/>
              <a:ext cx="669075" cy="89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Shape 310"/>
            <p:cNvSpPr txBox="1"/>
            <p:nvPr/>
          </p:nvSpPr>
          <p:spPr>
            <a:xfrm>
              <a:off x="-975712" y="2499725"/>
              <a:ext cx="6690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FF0000"/>
                  </a:solidFill>
                  <a:latin typeface="Impact"/>
                  <a:ea typeface="Impact"/>
                  <a:cs typeface="Impact"/>
                  <a:sym typeface="Impact"/>
                </a:rPr>
                <a:t>PEANUTS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x="311700" y="166275"/>
            <a:ext cx="7187400" cy="99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Each penguin family needs 5 fish a day.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How many fish will they need for 5 days?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16" name="Shape 316"/>
          <p:cNvGrpSpPr/>
          <p:nvPr/>
        </p:nvGrpSpPr>
        <p:grpSpPr>
          <a:xfrm>
            <a:off x="599250" y="1328950"/>
            <a:ext cx="7945500" cy="390300"/>
            <a:chOff x="125450" y="1328850"/>
            <a:chExt cx="7945500" cy="390300"/>
          </a:xfrm>
        </p:grpSpPr>
        <p:sp>
          <p:nvSpPr>
            <p:cNvPr id="317" name="Shape 317"/>
            <p:cNvSpPr/>
            <p:nvPr/>
          </p:nvSpPr>
          <p:spPr>
            <a:xfrm>
              <a:off x="125450" y="1328850"/>
              <a:ext cx="1589100" cy="390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Day 1</a:t>
              </a:r>
            </a:p>
          </p:txBody>
        </p:sp>
        <p:sp>
          <p:nvSpPr>
            <p:cNvPr id="318" name="Shape 318"/>
            <p:cNvSpPr/>
            <p:nvPr/>
          </p:nvSpPr>
          <p:spPr>
            <a:xfrm>
              <a:off x="1714550" y="1328850"/>
              <a:ext cx="1589100" cy="390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Day 2</a:t>
              </a:r>
            </a:p>
          </p:txBody>
        </p:sp>
        <p:sp>
          <p:nvSpPr>
            <p:cNvPr id="319" name="Shape 319"/>
            <p:cNvSpPr/>
            <p:nvPr/>
          </p:nvSpPr>
          <p:spPr>
            <a:xfrm>
              <a:off x="3303650" y="1328850"/>
              <a:ext cx="1589100" cy="390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Day 3</a:t>
              </a:r>
            </a:p>
          </p:txBody>
        </p:sp>
        <p:sp>
          <p:nvSpPr>
            <p:cNvPr id="320" name="Shape 320"/>
            <p:cNvSpPr/>
            <p:nvPr/>
          </p:nvSpPr>
          <p:spPr>
            <a:xfrm>
              <a:off x="4892750" y="1328850"/>
              <a:ext cx="1589100" cy="390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Day 4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6481850" y="1328850"/>
              <a:ext cx="1589100" cy="390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Day 5</a:t>
              </a:r>
            </a:p>
          </p:txBody>
        </p:sp>
      </p:grpSp>
      <p:sp>
        <p:nvSpPr>
          <p:cNvPr id="322" name="Shape 322"/>
          <p:cNvSpPr/>
          <p:nvPr/>
        </p:nvSpPr>
        <p:spPr>
          <a:xfrm>
            <a:off x="311700" y="4283925"/>
            <a:ext cx="6434700" cy="75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 txBox="1"/>
          <p:nvPr/>
        </p:nvSpPr>
        <p:spPr>
          <a:xfrm>
            <a:off x="311700" y="3893625"/>
            <a:ext cx="36519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Repeated Addition Equation (double click):</a:t>
            </a:r>
          </a:p>
        </p:txBody>
      </p:sp>
      <p:sp>
        <p:nvSpPr>
          <p:cNvPr id="324" name="Shape 324"/>
          <p:cNvSpPr/>
          <p:nvPr/>
        </p:nvSpPr>
        <p:spPr>
          <a:xfrm>
            <a:off x="6746500" y="4283925"/>
            <a:ext cx="2141700" cy="75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 txBox="1"/>
          <p:nvPr/>
        </p:nvSpPr>
        <p:spPr>
          <a:xfrm>
            <a:off x="6746500" y="3670600"/>
            <a:ext cx="21417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Each family gets ___ for the week (double click):</a:t>
            </a:r>
          </a:p>
        </p:txBody>
      </p:sp>
      <p:pic>
        <p:nvPicPr>
          <p:cNvPr descr="File:Emperor Penguins (15885611526).jpg - Wikimedia Commons"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9099" y="60087"/>
            <a:ext cx="915074" cy="12077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27" name="Shape 3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28" name="Shape 3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29" name="Shape 3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30" name="Shape 3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31" name="Shape 3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32" name="Shape 3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33" name="Shape 3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34" name="Shape 3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35" name="Shape 3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36" name="Shape 3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37" name="Shape 3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38" name="Shape 3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39" name="Shape 3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40" name="Shape 3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41" name="Shape 3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42" name="Shape 3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43" name="Shape 3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44" name="Shape 3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45" name="Shape 3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46" name="Shape 3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47" name="Shape 3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48" name="Shape 3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49" name="Shape 3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50" name="Shape 3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51" name="Shape 3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52" name="Shape 3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53" name="Shape 3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54" name="Shape 3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55" name="Shape 3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56" name="Shape 3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57" name="Shape 3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58" name="Shape 3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59" name="Shape 3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60" name="Shape 3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61" name="Shape 3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62" name="Shape 3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63" name="Shape 3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64" name="Shape 3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65" name="Shape 3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66" name="Shape 3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67" name="Shape 3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68" name="Shape 3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69" name="Shape 3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70" name="Shape 3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71" name="Shape 3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72" name="Shape 3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73" name="Shape 3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74" name="Shape 3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75" name="Shape 3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76" name="Shape 3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77" name="Shape 3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78" name="Shape 3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79" name="Shape 3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80" name="Shape 3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Goldfish, Carp, Fish - Free Image on Pixabay - 1900832" id="381" name="Shape 3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5077" y="2302937"/>
            <a:ext cx="915074" cy="537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All Done?</a:t>
            </a:r>
          </a:p>
        </p:txBody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311700" y="1152475"/>
            <a:ext cx="8520600" cy="173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Let your teacher know your are finished.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/>
              <a:t>Then, h</a:t>
            </a:r>
            <a:r>
              <a:rPr lang="en" sz="2400"/>
              <a:t>ere is a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video and practice</a:t>
            </a:r>
            <a:r>
              <a:rPr lang="en" sz="2400"/>
              <a:t> from Khan Academy.</a:t>
            </a:r>
          </a:p>
        </p:txBody>
      </p:sp>
      <p:pic>
        <p:nvPicPr>
          <p:cNvPr descr="File:Khan-Academy-logo.jpg - Wikimedia Commons" id="388" name="Shape 38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3937" y="2713500"/>
            <a:ext cx="1956125" cy="195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