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1" Type="http://schemas.openxmlformats.org/officeDocument/2006/relationships/slide" Target="slides/slide7.xml"/><Relationship Id="rId10" Type="http://schemas.openxmlformats.org/officeDocument/2006/relationships/slide" Target="slides/slide6.xml"/><Relationship Id="rId12" Type="http://schemas.openxmlformats.org/officeDocument/2006/relationships/slide" Target="slides/slide8.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Shape 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8" name="Shape 5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Shape 1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9" name="Shape 10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8" name="Shape 158"/>
        <p:cNvGrpSpPr/>
        <p:nvPr/>
      </p:nvGrpSpPr>
      <p:grpSpPr>
        <a:xfrm>
          <a:off x="0" y="0"/>
          <a:ext cx="0" cy="0"/>
          <a:chOff x="0" y="0"/>
          <a:chExt cx="0" cy="0"/>
        </a:xfrm>
      </p:grpSpPr>
      <p:sp>
        <p:nvSpPr>
          <p:cNvPr id="159" name="Shape 15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0" name="Shape 16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52" name="Shape 452"/>
        <p:cNvGrpSpPr/>
        <p:nvPr/>
      </p:nvGrpSpPr>
      <p:grpSpPr>
        <a:xfrm>
          <a:off x="0" y="0"/>
          <a:ext cx="0" cy="0"/>
          <a:chOff x="0" y="0"/>
          <a:chExt cx="0" cy="0"/>
        </a:xfrm>
      </p:grpSpPr>
      <p:sp>
        <p:nvSpPr>
          <p:cNvPr id="453" name="Shape 45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454" name="Shape 45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6" name="Shape 746"/>
        <p:cNvGrpSpPr/>
        <p:nvPr/>
      </p:nvGrpSpPr>
      <p:grpSpPr>
        <a:xfrm>
          <a:off x="0" y="0"/>
          <a:ext cx="0" cy="0"/>
          <a:chOff x="0" y="0"/>
          <a:chExt cx="0" cy="0"/>
        </a:xfrm>
      </p:grpSpPr>
      <p:sp>
        <p:nvSpPr>
          <p:cNvPr id="747" name="Shape 74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48" name="Shape 74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40" name="Shape 1040"/>
        <p:cNvGrpSpPr/>
        <p:nvPr/>
      </p:nvGrpSpPr>
      <p:grpSpPr>
        <a:xfrm>
          <a:off x="0" y="0"/>
          <a:ext cx="0" cy="0"/>
          <a:chOff x="0" y="0"/>
          <a:chExt cx="0" cy="0"/>
        </a:xfrm>
      </p:grpSpPr>
      <p:sp>
        <p:nvSpPr>
          <p:cNvPr id="1041" name="Shape 104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42" name="Shape 104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4" name="Shape 1334"/>
        <p:cNvGrpSpPr/>
        <p:nvPr/>
      </p:nvGrpSpPr>
      <p:grpSpPr>
        <a:xfrm>
          <a:off x="0" y="0"/>
          <a:ext cx="0" cy="0"/>
          <a:chOff x="0" y="0"/>
          <a:chExt cx="0" cy="0"/>
        </a:xfrm>
      </p:grpSpPr>
      <p:sp>
        <p:nvSpPr>
          <p:cNvPr id="1335" name="Shape 13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36" name="Shape 133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rIns="91425" tIns="91425"/>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p:txBody>
      </p:sp>
      <p:sp>
        <p:nvSpPr>
          <p:cNvPr id="12" name="Shape 12"/>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600" cy="1963500"/>
          </a:xfrm>
          <a:prstGeom prst="rect">
            <a:avLst/>
          </a:prstGeom>
        </p:spPr>
        <p:txBody>
          <a:bodyPr anchorCtr="0" anchor="b" bIns="91425" lIns="91425" rIns="91425"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46" name="Shape 46"/>
          <p:cNvSpPr txBox="1"/>
          <p:nvPr>
            <p:ph idx="1" type="body"/>
          </p:nvPr>
        </p:nvSpPr>
        <p:spPr>
          <a:xfrm>
            <a:off x="311700" y="3152225"/>
            <a:ext cx="8520600" cy="13008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7" name="Shape 4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rIns="91425"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15" name="Shape 1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4" name="Shape 2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1" name="Shape 31"/>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rIns="91425"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34" name="Shape 3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ection title and 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0" name="Shape 40"/>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43" name="Shape 43"/>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tIns="91425"/>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p:txBody>
      </p:sp>
      <p:sp>
        <p:nvSpPr>
          <p:cNvPr id="8" name="Shape 8"/>
          <p:cNvSpPr txBox="1"/>
          <p:nvPr>
            <p:ph idx="12" type="sldNum"/>
          </p:nvPr>
        </p:nvSpPr>
        <p:spPr>
          <a:xfrm>
            <a:off x="8472457" y="4663216"/>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dk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B6D7A8"/>
        </a:solidFill>
      </p:bgPr>
    </p:bg>
    <p:spTree>
      <p:nvGrpSpPr>
        <p:cNvPr id="53" name="Shape 53"/>
        <p:cNvGrpSpPr/>
        <p:nvPr/>
      </p:nvGrpSpPr>
      <p:grpSpPr>
        <a:xfrm>
          <a:off x="0" y="0"/>
          <a:ext cx="0" cy="0"/>
          <a:chOff x="0" y="0"/>
          <a:chExt cx="0" cy="0"/>
        </a:xfrm>
      </p:grpSpPr>
      <p:sp>
        <p:nvSpPr>
          <p:cNvPr id="54" name="Shape 54"/>
          <p:cNvSpPr txBox="1"/>
          <p:nvPr>
            <p:ph type="ctrTitle"/>
          </p:nvPr>
        </p:nvSpPr>
        <p:spPr>
          <a:xfrm>
            <a:off x="311700" y="744575"/>
            <a:ext cx="8520600" cy="1235400"/>
          </a:xfrm>
          <a:prstGeom prst="rect">
            <a:avLst/>
          </a:prstGeom>
        </p:spPr>
        <p:txBody>
          <a:bodyPr anchorCtr="0" anchor="ctr" bIns="91425" lIns="91425" rIns="91425" tIns="91425">
            <a:noAutofit/>
          </a:bodyPr>
          <a:lstStyle/>
          <a:p>
            <a:pPr lvl="0">
              <a:spcBef>
                <a:spcPts val="0"/>
              </a:spcBef>
              <a:buNone/>
            </a:pPr>
            <a:r>
              <a:rPr lang="en"/>
              <a:t>Two-Step Problems</a:t>
            </a:r>
          </a:p>
          <a:p>
            <a:pPr lvl="0">
              <a:spcBef>
                <a:spcPts val="0"/>
              </a:spcBef>
              <a:buClr>
                <a:schemeClr val="dk1"/>
              </a:buClr>
              <a:buSzPct val="39285"/>
              <a:buFont typeface="Arial"/>
              <a:buNone/>
            </a:pPr>
            <a:r>
              <a:rPr lang="en" sz="2800">
                <a:solidFill>
                  <a:schemeClr val="dk2"/>
                </a:solidFill>
              </a:rPr>
              <a:t>2T1U4Q13</a:t>
            </a:r>
          </a:p>
        </p:txBody>
      </p:sp>
      <p:sp>
        <p:nvSpPr>
          <p:cNvPr id="55" name="Shape 55"/>
          <p:cNvSpPr txBox="1"/>
          <p:nvPr>
            <p:ph idx="1" type="subTitle"/>
          </p:nvPr>
        </p:nvSpPr>
        <p:spPr>
          <a:xfrm>
            <a:off x="311700" y="2303425"/>
            <a:ext cx="8520600" cy="1615500"/>
          </a:xfrm>
          <a:prstGeom prst="rect">
            <a:avLst/>
          </a:prstGeom>
        </p:spPr>
        <p:txBody>
          <a:bodyPr anchorCtr="0" anchor="t" bIns="91425" lIns="91425" rIns="91425" tIns="91425">
            <a:noAutofit/>
          </a:bodyPr>
          <a:lstStyle/>
          <a:p>
            <a:pPr lvl="0">
              <a:spcBef>
                <a:spcPts val="0"/>
              </a:spcBef>
              <a:buNone/>
            </a:pPr>
            <a:r>
              <a:t/>
            </a:r>
            <a:endParaRPr/>
          </a:p>
          <a:p>
            <a:pPr lvl="0">
              <a:spcBef>
                <a:spcPts val="0"/>
              </a:spcBef>
              <a:buNone/>
            </a:pPr>
            <a:r>
              <a:rPr lang="en"/>
              <a:t>Modified by Darren Towers | Hilltop Elem.</a:t>
            </a:r>
          </a:p>
          <a:p>
            <a:pPr lvl="0">
              <a:spcBef>
                <a:spcPts val="0"/>
              </a:spcBef>
              <a:buNone/>
            </a:pPr>
            <a:r>
              <a:rPr lang="en"/>
              <a:t>August 2017</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B4A7D6"/>
        </a:solidFill>
      </p:bgPr>
    </p:bg>
    <p:spTree>
      <p:nvGrpSpPr>
        <p:cNvPr id="59" name="Shape 59"/>
        <p:cNvGrpSpPr/>
        <p:nvPr/>
      </p:nvGrpSpPr>
      <p:grpSpPr>
        <a:xfrm>
          <a:off x="0" y="0"/>
          <a:ext cx="0" cy="0"/>
          <a:chOff x="0" y="0"/>
          <a:chExt cx="0" cy="0"/>
        </a:xfrm>
      </p:grpSpPr>
      <p:sp>
        <p:nvSpPr>
          <p:cNvPr id="60" name="Shape 60"/>
          <p:cNvSpPr txBox="1"/>
          <p:nvPr>
            <p:ph type="title"/>
          </p:nvPr>
        </p:nvSpPr>
        <p:spPr>
          <a:xfrm>
            <a:off x="311700" y="159275"/>
            <a:ext cx="8520600" cy="1494000"/>
          </a:xfrm>
          <a:prstGeom prst="rect">
            <a:avLst/>
          </a:prstGeom>
        </p:spPr>
        <p:txBody>
          <a:bodyPr anchorCtr="0" anchor="t" bIns="91425" lIns="91425" rIns="91425" tIns="91425">
            <a:noAutofit/>
          </a:bodyPr>
          <a:lstStyle/>
          <a:p>
            <a:pPr lvl="0">
              <a:spcBef>
                <a:spcPts val="0"/>
              </a:spcBef>
              <a:buClr>
                <a:schemeClr val="dk1"/>
              </a:buClr>
              <a:buSzPct val="39285"/>
              <a:buFont typeface="Arial"/>
              <a:buNone/>
            </a:pPr>
            <a:r>
              <a:rPr lang="en"/>
              <a:t>There are 9 purple grapes and 4 green grapes. Maria ate 2 grapes.</a:t>
            </a:r>
          </a:p>
          <a:p>
            <a:pPr lvl="0">
              <a:spcBef>
                <a:spcPts val="0"/>
              </a:spcBef>
              <a:buClr>
                <a:schemeClr val="dk1"/>
              </a:buClr>
              <a:buSzPct val="39285"/>
              <a:buFont typeface="Arial"/>
              <a:buNone/>
            </a:pPr>
            <a:r>
              <a:rPr lang="en"/>
              <a:t>How many grapes are there now?</a:t>
            </a:r>
          </a:p>
          <a:p>
            <a:pPr lvl="0">
              <a:spcBef>
                <a:spcPts val="0"/>
              </a:spcBef>
              <a:buNone/>
            </a:pPr>
            <a:r>
              <a:t/>
            </a:r>
            <a:endParaRPr/>
          </a:p>
        </p:txBody>
      </p:sp>
      <p:sp>
        <p:nvSpPr>
          <p:cNvPr id="61" name="Shape 61"/>
          <p:cNvSpPr txBox="1"/>
          <p:nvPr>
            <p:ph idx="1" type="body"/>
          </p:nvPr>
        </p:nvSpPr>
        <p:spPr>
          <a:xfrm>
            <a:off x="311700" y="1653275"/>
            <a:ext cx="7714500" cy="3286200"/>
          </a:xfrm>
          <a:prstGeom prst="rect">
            <a:avLst/>
          </a:prstGeom>
          <a:ln cap="flat" cmpd="sng" w="19050">
            <a:solidFill>
              <a:srgbClr val="000000"/>
            </a:solidFill>
            <a:prstDash val="solid"/>
            <a:round/>
            <a:headEnd len="med" w="med" type="none"/>
            <a:tailEnd len="med" w="med" type="none"/>
          </a:ln>
        </p:spPr>
        <p:txBody>
          <a:bodyPr anchorCtr="0" anchor="t" bIns="91425" lIns="91425" rIns="91425" tIns="91425">
            <a:noAutofit/>
          </a:bodyPr>
          <a:lstStyle/>
          <a:p>
            <a:pPr lvl="0">
              <a:spcBef>
                <a:spcPts val="0"/>
              </a:spcBef>
              <a:buNone/>
            </a:pPr>
            <a:r>
              <a:t/>
            </a:r>
            <a:endParaRPr/>
          </a:p>
        </p:txBody>
      </p:sp>
      <p:sp>
        <p:nvSpPr>
          <p:cNvPr id="62" name="Shape 62"/>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63" name="Shape 63"/>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64" name="Shape 64"/>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65" name="Shape 65"/>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66" name="Shape 66"/>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67" name="Shape 67"/>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68" name="Shape 68"/>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69" name="Shape 69"/>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70" name="Shape 70"/>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71" name="Shape 71"/>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72" name="Shape 72"/>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73" name="Shape 73"/>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74" name="Shape 74"/>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75" name="Shape 75"/>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76" name="Shape 76"/>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77" name="Shape 77"/>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78" name="Shape 78"/>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79" name="Shape 79"/>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80" name="Shape 80"/>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81" name="Shape 81"/>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82" name="Shape 82"/>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83" name="Shape 83"/>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84" name="Shape 84"/>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85" name="Shape 85"/>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86" name="Shape 86"/>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87" name="Shape 87"/>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88" name="Shape 88"/>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89" name="Shape 89"/>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90" name="Shape 90"/>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91" name="Shape 91"/>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92" name="Shape 92"/>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93" name="Shape 93"/>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94" name="Shape 94"/>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95" name="Shape 95"/>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96" name="Shape 96"/>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97" name="Shape 97"/>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98" name="Shape 98"/>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99" name="Shape 99"/>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00" name="Shape 100"/>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01" name="Shape 101"/>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02" name="Shape 102"/>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03" name="Shape 103"/>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04" name="Shape 104"/>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05" name="Shape 105"/>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06" name="Shape 106"/>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A4C2F4"/>
        </a:solidFill>
      </p:bgPr>
    </p:bg>
    <p:spTree>
      <p:nvGrpSpPr>
        <p:cNvPr id="110" name="Shape 110"/>
        <p:cNvGrpSpPr/>
        <p:nvPr/>
      </p:nvGrpSpPr>
      <p:grpSpPr>
        <a:xfrm>
          <a:off x="0" y="0"/>
          <a:ext cx="0" cy="0"/>
          <a:chOff x="0" y="0"/>
          <a:chExt cx="0" cy="0"/>
        </a:xfrm>
      </p:grpSpPr>
      <p:sp>
        <p:nvSpPr>
          <p:cNvPr id="111" name="Shape 111"/>
          <p:cNvSpPr txBox="1"/>
          <p:nvPr>
            <p:ph type="title"/>
          </p:nvPr>
        </p:nvSpPr>
        <p:spPr>
          <a:xfrm>
            <a:off x="311700" y="159275"/>
            <a:ext cx="8520600" cy="1494000"/>
          </a:xfrm>
          <a:prstGeom prst="rect">
            <a:avLst/>
          </a:prstGeom>
        </p:spPr>
        <p:txBody>
          <a:bodyPr anchorCtr="0" anchor="t" bIns="91425" lIns="91425" rIns="91425" tIns="91425">
            <a:noAutofit/>
          </a:bodyPr>
          <a:lstStyle/>
          <a:p>
            <a:pPr lvl="0" rtl="0">
              <a:spcBef>
                <a:spcPts val="0"/>
              </a:spcBef>
              <a:buNone/>
            </a:pPr>
            <a:r>
              <a:rPr lang="en"/>
              <a:t>Coach brought </a:t>
            </a:r>
            <a:r>
              <a:rPr lang="en"/>
              <a:t>12 drinks for the t-ball game. 2 are juice boxes, and 3 are water. The rest are milk boxes. How many milk boxes are there?</a:t>
            </a:r>
          </a:p>
          <a:p>
            <a:pPr lvl="0" rtl="0">
              <a:spcBef>
                <a:spcPts val="0"/>
              </a:spcBef>
              <a:buNone/>
            </a:pPr>
            <a:r>
              <a:t/>
            </a:r>
            <a:endParaRPr/>
          </a:p>
        </p:txBody>
      </p:sp>
      <p:sp>
        <p:nvSpPr>
          <p:cNvPr id="112" name="Shape 112"/>
          <p:cNvSpPr txBox="1"/>
          <p:nvPr>
            <p:ph idx="1" type="body"/>
          </p:nvPr>
        </p:nvSpPr>
        <p:spPr>
          <a:xfrm>
            <a:off x="311700" y="1653275"/>
            <a:ext cx="7714500" cy="3286200"/>
          </a:xfrm>
          <a:prstGeom prst="rect">
            <a:avLst/>
          </a:prstGeom>
          <a:ln cap="flat" cmpd="sng" w="19050">
            <a:solidFill>
              <a:srgbClr val="000000"/>
            </a:solidFill>
            <a:prstDash val="solid"/>
            <a:round/>
            <a:headEnd len="med" w="med" type="none"/>
            <a:tailEnd len="med" w="med" type="none"/>
          </a:ln>
        </p:spPr>
        <p:txBody>
          <a:bodyPr anchorCtr="0" anchor="t" bIns="91425" lIns="91425" rIns="91425" tIns="91425">
            <a:noAutofit/>
          </a:bodyPr>
          <a:lstStyle/>
          <a:p>
            <a:pPr lvl="0" rtl="0">
              <a:spcBef>
                <a:spcPts val="0"/>
              </a:spcBef>
              <a:buNone/>
            </a:pPr>
            <a:r>
              <a:t/>
            </a:r>
            <a:endParaRPr/>
          </a:p>
        </p:txBody>
      </p:sp>
      <p:sp>
        <p:nvSpPr>
          <p:cNvPr id="113" name="Shape 113"/>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114" name="Shape 114"/>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15" name="Shape 115"/>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116" name="Shape 116"/>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117" name="Shape 117"/>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118" name="Shape 118"/>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119" name="Shape 119"/>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120" name="Shape 120"/>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121" name="Shape 121"/>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122" name="Shape 122"/>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123" name="Shape 123"/>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124" name="Shape 124"/>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125" name="Shape 125"/>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126" name="Shape 126"/>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127" name="Shape 127"/>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128" name="Shape 128"/>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129" name="Shape 129"/>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130" name="Shape 130"/>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131" name="Shape 131"/>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132" name="Shape 132"/>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133" name="Shape 133"/>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134" name="Shape 134"/>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135" name="Shape 135"/>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136" name="Shape 136"/>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137" name="Shape 137"/>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138" name="Shape 138"/>
          <p:cNvSpPr/>
          <p:nvPr/>
        </p:nvSpPr>
        <p:spPr>
          <a:xfrm>
            <a:off x="8304450" y="1770400"/>
            <a:ext cx="653100" cy="653100"/>
          </a:xfrm>
          <a:prstGeom prst="ellipse">
            <a:avLst/>
          </a:prstGeom>
          <a:solidFill>
            <a:srgbClr val="FF00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rtl="0">
              <a:spcBef>
                <a:spcPts val="0"/>
              </a:spcBef>
              <a:buNone/>
            </a:pPr>
            <a:r>
              <a:t/>
            </a:r>
            <a:endParaRPr/>
          </a:p>
        </p:txBody>
      </p:sp>
      <p:sp>
        <p:nvSpPr>
          <p:cNvPr id="139" name="Shape 139"/>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40" name="Shape 140"/>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41" name="Shape 141"/>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42" name="Shape 142"/>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43" name="Shape 143"/>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44" name="Shape 144"/>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45" name="Shape 145"/>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46" name="Shape 146"/>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47" name="Shape 147"/>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48" name="Shape 148"/>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49" name="Shape 149"/>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50" name="Shape 150"/>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51" name="Shape 151"/>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52" name="Shape 152"/>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53" name="Shape 153"/>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54" name="Shape 154"/>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55" name="Shape 155"/>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56" name="Shape 156"/>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57" name="Shape 157"/>
          <p:cNvSpPr/>
          <p:nvPr/>
        </p:nvSpPr>
        <p:spPr>
          <a:xfrm>
            <a:off x="8304450" y="2969825"/>
            <a:ext cx="653100" cy="653100"/>
          </a:xfrm>
          <a:prstGeom prst="ellipse">
            <a:avLst/>
          </a:prstGeom>
          <a:solidFill>
            <a:srgbClr val="FFFF00"/>
          </a:solidFill>
          <a:ln cap="flat" cmpd="sng" w="9525">
            <a:solidFill>
              <a:schemeClr val="dk2"/>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D5A6BD"/>
        </a:solidFill>
      </p:bgPr>
    </p:bg>
    <p:spTree>
      <p:nvGrpSpPr>
        <p:cNvPr id="161" name="Shape 161"/>
        <p:cNvGrpSpPr/>
        <p:nvPr/>
      </p:nvGrpSpPr>
      <p:grpSpPr>
        <a:xfrm>
          <a:off x="0" y="0"/>
          <a:ext cx="0" cy="0"/>
          <a:chOff x="0" y="0"/>
          <a:chExt cx="0" cy="0"/>
        </a:xfrm>
      </p:grpSpPr>
      <p:sp>
        <p:nvSpPr>
          <p:cNvPr id="162" name="Shape 162"/>
          <p:cNvSpPr txBox="1"/>
          <p:nvPr>
            <p:ph type="title"/>
          </p:nvPr>
        </p:nvSpPr>
        <p:spPr>
          <a:xfrm>
            <a:off x="311700" y="159275"/>
            <a:ext cx="8520600" cy="1064700"/>
          </a:xfrm>
          <a:prstGeom prst="rect">
            <a:avLst/>
          </a:prstGeom>
        </p:spPr>
        <p:txBody>
          <a:bodyPr anchorCtr="0" anchor="t" bIns="91425" lIns="91425" rIns="91425" tIns="91425">
            <a:noAutofit/>
          </a:bodyPr>
          <a:lstStyle/>
          <a:p>
            <a:pPr lvl="0">
              <a:spcBef>
                <a:spcPts val="0"/>
              </a:spcBef>
              <a:buNone/>
            </a:pPr>
            <a:r>
              <a:rPr lang="en"/>
              <a:t>Jane ran 40 minutes. Ed ran 10 minutes and Peter ran 5 minutes. What was their total time running?</a:t>
            </a:r>
          </a:p>
          <a:p>
            <a:pPr lvl="0" rtl="0">
              <a:spcBef>
                <a:spcPts val="0"/>
              </a:spcBef>
              <a:buNone/>
            </a:pPr>
            <a:r>
              <a:t/>
            </a:r>
            <a:endParaRPr/>
          </a:p>
          <a:p>
            <a:pPr lvl="0" rtl="0">
              <a:spcBef>
                <a:spcPts val="0"/>
              </a:spcBef>
              <a:buNone/>
            </a:pPr>
            <a:r>
              <a:t/>
            </a:r>
            <a:endParaRPr/>
          </a:p>
        </p:txBody>
      </p:sp>
      <p:sp>
        <p:nvSpPr>
          <p:cNvPr id="163" name="Shape 163"/>
          <p:cNvSpPr txBox="1"/>
          <p:nvPr>
            <p:ph idx="1" type="body"/>
          </p:nvPr>
        </p:nvSpPr>
        <p:spPr>
          <a:xfrm>
            <a:off x="311700" y="1223975"/>
            <a:ext cx="7714500" cy="3715500"/>
          </a:xfrm>
          <a:prstGeom prst="rect">
            <a:avLst/>
          </a:prstGeom>
          <a:ln cap="flat" cmpd="sng" w="19050">
            <a:solidFill>
              <a:srgbClr val="000000"/>
            </a:solidFill>
            <a:prstDash val="solid"/>
            <a:round/>
            <a:headEnd len="med" w="med" type="none"/>
            <a:tailEnd len="med" w="med" type="none"/>
          </a:ln>
        </p:spPr>
        <p:txBody>
          <a:bodyPr anchorCtr="0" anchor="t" bIns="91425" lIns="91425" rIns="91425" tIns="91425">
            <a:noAutofit/>
          </a:bodyPr>
          <a:lstStyle/>
          <a:p>
            <a:pPr lvl="0" rtl="0">
              <a:spcBef>
                <a:spcPts val="0"/>
              </a:spcBef>
              <a:buNone/>
            </a:pPr>
            <a:r>
              <a:t/>
            </a:r>
            <a:endParaRPr/>
          </a:p>
        </p:txBody>
      </p:sp>
      <p:sp>
        <p:nvSpPr>
          <p:cNvPr id="164" name="Shape 164"/>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65" name="Shape 165"/>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66" name="Shape 166"/>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67" name="Shape 167"/>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68" name="Shape 168"/>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69" name="Shape 169"/>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70" name="Shape 170"/>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71" name="Shape 171"/>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72" name="Shape 172"/>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73" name="Shape 173"/>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74" name="Shape 174"/>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75" name="Shape 175"/>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76" name="Shape 176"/>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77" name="Shape 177"/>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78" name="Shape 178"/>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79" name="Shape 179"/>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80" name="Shape 180"/>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81" name="Shape 181"/>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82" name="Shape 182"/>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83" name="Shape 183"/>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84" name="Shape 184"/>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85" name="Shape 185"/>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86" name="Shape 186"/>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87" name="Shape 187"/>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88" name="Shape 188"/>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89" name="Shape 189"/>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90" name="Shape 190"/>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91" name="Shape 191"/>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92" name="Shape 192"/>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93" name="Shape 193"/>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94" name="Shape 194"/>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95" name="Shape 195"/>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96" name="Shape 196"/>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97" name="Shape 197"/>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98" name="Shape 198"/>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99" name="Shape 199"/>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00" name="Shape 200"/>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01" name="Shape 201"/>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02" name="Shape 202"/>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03" name="Shape 203"/>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04" name="Shape 204"/>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05" name="Shape 205"/>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06" name="Shape 206"/>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07" name="Shape 207"/>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08" name="Shape 208"/>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09" name="Shape 209"/>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10" name="Shape 210"/>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11" name="Shape 211"/>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12" name="Shape 212"/>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13" name="Shape 213"/>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14" name="Shape 214"/>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15" name="Shape 215"/>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16" name="Shape 216"/>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17" name="Shape 217"/>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18" name="Shape 218"/>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19" name="Shape 219"/>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20" name="Shape 220"/>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21" name="Shape 221"/>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22" name="Shape 222"/>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23" name="Shape 223"/>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24" name="Shape 224"/>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25" name="Shape 225"/>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26" name="Shape 226"/>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27" name="Shape 227"/>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28" name="Shape 228"/>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29" name="Shape 229"/>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30" name="Shape 230"/>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31" name="Shape 231"/>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32" name="Shape 232"/>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33" name="Shape 233"/>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34" name="Shape 234"/>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35" name="Shape 235"/>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36" name="Shape 236"/>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37" name="Shape 237"/>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38" name="Shape 238"/>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39" name="Shape 239"/>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40" name="Shape 240"/>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41" name="Shape 241"/>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42" name="Shape 242"/>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43" name="Shape 243"/>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44" name="Shape 244"/>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45" name="Shape 245"/>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46" name="Shape 246"/>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47" name="Shape 247"/>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48" name="Shape 248"/>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49" name="Shape 249"/>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50" name="Shape 250"/>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51" name="Shape 251"/>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52" name="Shape 252"/>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53" name="Shape 253"/>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54" name="Shape 254"/>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55" name="Shape 255"/>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56" name="Shape 256"/>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57" name="Shape 257"/>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58" name="Shape 258"/>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59" name="Shape 259"/>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60" name="Shape 260"/>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61" name="Shape 261"/>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62" name="Shape 262"/>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63" name="Shape 263"/>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64" name="Shape 264"/>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65" name="Shape 265"/>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66" name="Shape 266"/>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67" name="Shape 267"/>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68" name="Shape 268"/>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69" name="Shape 269"/>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70" name="Shape 270"/>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71" name="Shape 271"/>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72" name="Shape 272"/>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73" name="Shape 273"/>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74" name="Shape 274"/>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275" name="Shape 275"/>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grpSp>
        <p:nvGrpSpPr>
          <p:cNvPr id="276" name="Shape 276"/>
          <p:cNvGrpSpPr/>
          <p:nvPr/>
        </p:nvGrpSpPr>
        <p:grpSpPr>
          <a:xfrm>
            <a:off x="8541200" y="1320775"/>
            <a:ext cx="204900" cy="2049000"/>
            <a:chOff x="7086600" y="1146100"/>
            <a:chExt cx="204900" cy="2049000"/>
          </a:xfrm>
        </p:grpSpPr>
        <p:sp>
          <p:nvSpPr>
            <p:cNvPr id="277" name="Shape 277"/>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278" name="Shape 278"/>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279" name="Shape 279"/>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280" name="Shape 280"/>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281" name="Shape 281"/>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282" name="Shape 282"/>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283" name="Shape 283"/>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284" name="Shape 284"/>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285" name="Shape 285"/>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286" name="Shape 286"/>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287" name="Shape 287"/>
          <p:cNvGrpSpPr/>
          <p:nvPr/>
        </p:nvGrpSpPr>
        <p:grpSpPr>
          <a:xfrm>
            <a:off x="8541200" y="1320775"/>
            <a:ext cx="204900" cy="2049000"/>
            <a:chOff x="7086600" y="1146100"/>
            <a:chExt cx="204900" cy="2049000"/>
          </a:xfrm>
        </p:grpSpPr>
        <p:sp>
          <p:nvSpPr>
            <p:cNvPr id="288" name="Shape 288"/>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289" name="Shape 289"/>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290" name="Shape 290"/>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291" name="Shape 291"/>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292" name="Shape 292"/>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293" name="Shape 293"/>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294" name="Shape 294"/>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295" name="Shape 295"/>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296" name="Shape 296"/>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297" name="Shape 297"/>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298" name="Shape 298"/>
          <p:cNvGrpSpPr/>
          <p:nvPr/>
        </p:nvGrpSpPr>
        <p:grpSpPr>
          <a:xfrm>
            <a:off x="8541200" y="1320775"/>
            <a:ext cx="204900" cy="2049000"/>
            <a:chOff x="7086600" y="1146100"/>
            <a:chExt cx="204900" cy="2049000"/>
          </a:xfrm>
        </p:grpSpPr>
        <p:sp>
          <p:nvSpPr>
            <p:cNvPr id="299" name="Shape 299"/>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00" name="Shape 300"/>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01" name="Shape 301"/>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02" name="Shape 302"/>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03" name="Shape 303"/>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04" name="Shape 304"/>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05" name="Shape 305"/>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06" name="Shape 306"/>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07" name="Shape 307"/>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08" name="Shape 308"/>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309" name="Shape 309"/>
          <p:cNvGrpSpPr/>
          <p:nvPr/>
        </p:nvGrpSpPr>
        <p:grpSpPr>
          <a:xfrm>
            <a:off x="8541200" y="1320775"/>
            <a:ext cx="204900" cy="2049000"/>
            <a:chOff x="7086600" y="1146100"/>
            <a:chExt cx="204900" cy="2049000"/>
          </a:xfrm>
        </p:grpSpPr>
        <p:sp>
          <p:nvSpPr>
            <p:cNvPr id="310" name="Shape 310"/>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11" name="Shape 311"/>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12" name="Shape 312"/>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13" name="Shape 313"/>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14" name="Shape 314"/>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15" name="Shape 315"/>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16" name="Shape 316"/>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17" name="Shape 317"/>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18" name="Shape 318"/>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19" name="Shape 319"/>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320" name="Shape 320"/>
          <p:cNvGrpSpPr/>
          <p:nvPr/>
        </p:nvGrpSpPr>
        <p:grpSpPr>
          <a:xfrm>
            <a:off x="8541200" y="1320775"/>
            <a:ext cx="204900" cy="2049000"/>
            <a:chOff x="7086600" y="1146100"/>
            <a:chExt cx="204900" cy="2049000"/>
          </a:xfrm>
        </p:grpSpPr>
        <p:sp>
          <p:nvSpPr>
            <p:cNvPr id="321" name="Shape 321"/>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22" name="Shape 322"/>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23" name="Shape 323"/>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24" name="Shape 324"/>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25" name="Shape 325"/>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26" name="Shape 326"/>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27" name="Shape 327"/>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28" name="Shape 328"/>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29" name="Shape 329"/>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30" name="Shape 330"/>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331" name="Shape 331"/>
          <p:cNvGrpSpPr/>
          <p:nvPr/>
        </p:nvGrpSpPr>
        <p:grpSpPr>
          <a:xfrm>
            <a:off x="8541200" y="1320775"/>
            <a:ext cx="204900" cy="2049000"/>
            <a:chOff x="7086600" y="1146100"/>
            <a:chExt cx="204900" cy="2049000"/>
          </a:xfrm>
        </p:grpSpPr>
        <p:sp>
          <p:nvSpPr>
            <p:cNvPr id="332" name="Shape 332"/>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33" name="Shape 333"/>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34" name="Shape 334"/>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35" name="Shape 335"/>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36" name="Shape 336"/>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37" name="Shape 337"/>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38" name="Shape 338"/>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39" name="Shape 339"/>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40" name="Shape 340"/>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41" name="Shape 341"/>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342" name="Shape 342"/>
          <p:cNvGrpSpPr/>
          <p:nvPr/>
        </p:nvGrpSpPr>
        <p:grpSpPr>
          <a:xfrm>
            <a:off x="8541200" y="1320775"/>
            <a:ext cx="204900" cy="2049000"/>
            <a:chOff x="7086600" y="1146100"/>
            <a:chExt cx="204900" cy="2049000"/>
          </a:xfrm>
        </p:grpSpPr>
        <p:sp>
          <p:nvSpPr>
            <p:cNvPr id="343" name="Shape 343"/>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44" name="Shape 344"/>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45" name="Shape 345"/>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46" name="Shape 346"/>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47" name="Shape 347"/>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48" name="Shape 348"/>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49" name="Shape 349"/>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50" name="Shape 350"/>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51" name="Shape 351"/>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52" name="Shape 352"/>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353" name="Shape 353"/>
          <p:cNvGrpSpPr/>
          <p:nvPr/>
        </p:nvGrpSpPr>
        <p:grpSpPr>
          <a:xfrm>
            <a:off x="8541200" y="1320775"/>
            <a:ext cx="204900" cy="2049000"/>
            <a:chOff x="7086600" y="1146100"/>
            <a:chExt cx="204900" cy="2049000"/>
          </a:xfrm>
        </p:grpSpPr>
        <p:sp>
          <p:nvSpPr>
            <p:cNvPr id="354" name="Shape 354"/>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55" name="Shape 355"/>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56" name="Shape 356"/>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57" name="Shape 357"/>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58" name="Shape 358"/>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59" name="Shape 359"/>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60" name="Shape 360"/>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61" name="Shape 361"/>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62" name="Shape 362"/>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63" name="Shape 363"/>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364" name="Shape 364"/>
          <p:cNvGrpSpPr/>
          <p:nvPr/>
        </p:nvGrpSpPr>
        <p:grpSpPr>
          <a:xfrm>
            <a:off x="8541200" y="1320775"/>
            <a:ext cx="204900" cy="2049000"/>
            <a:chOff x="7086600" y="1146100"/>
            <a:chExt cx="204900" cy="2049000"/>
          </a:xfrm>
        </p:grpSpPr>
        <p:sp>
          <p:nvSpPr>
            <p:cNvPr id="365" name="Shape 365"/>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66" name="Shape 366"/>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67" name="Shape 367"/>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68" name="Shape 368"/>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69" name="Shape 369"/>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70" name="Shape 370"/>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71" name="Shape 371"/>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72" name="Shape 372"/>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73" name="Shape 373"/>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74" name="Shape 374"/>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375" name="Shape 375"/>
          <p:cNvGrpSpPr/>
          <p:nvPr/>
        </p:nvGrpSpPr>
        <p:grpSpPr>
          <a:xfrm>
            <a:off x="8541200" y="1320775"/>
            <a:ext cx="204900" cy="2049000"/>
            <a:chOff x="7086600" y="1146100"/>
            <a:chExt cx="204900" cy="2049000"/>
          </a:xfrm>
        </p:grpSpPr>
        <p:sp>
          <p:nvSpPr>
            <p:cNvPr id="376" name="Shape 376"/>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77" name="Shape 377"/>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78" name="Shape 378"/>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79" name="Shape 379"/>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80" name="Shape 380"/>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81" name="Shape 381"/>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82" name="Shape 382"/>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83" name="Shape 383"/>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84" name="Shape 384"/>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85" name="Shape 385"/>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386" name="Shape 386"/>
          <p:cNvGrpSpPr/>
          <p:nvPr/>
        </p:nvGrpSpPr>
        <p:grpSpPr>
          <a:xfrm>
            <a:off x="8541200" y="1320775"/>
            <a:ext cx="204900" cy="2049000"/>
            <a:chOff x="7086600" y="1146100"/>
            <a:chExt cx="204900" cy="2049000"/>
          </a:xfrm>
        </p:grpSpPr>
        <p:sp>
          <p:nvSpPr>
            <p:cNvPr id="387" name="Shape 387"/>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88" name="Shape 388"/>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89" name="Shape 389"/>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90" name="Shape 390"/>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91" name="Shape 391"/>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92" name="Shape 392"/>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93" name="Shape 393"/>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94" name="Shape 394"/>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95" name="Shape 395"/>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96" name="Shape 396"/>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397" name="Shape 397"/>
          <p:cNvGrpSpPr/>
          <p:nvPr/>
        </p:nvGrpSpPr>
        <p:grpSpPr>
          <a:xfrm>
            <a:off x="8541200" y="1320775"/>
            <a:ext cx="204900" cy="2049000"/>
            <a:chOff x="7086600" y="1146100"/>
            <a:chExt cx="204900" cy="2049000"/>
          </a:xfrm>
        </p:grpSpPr>
        <p:sp>
          <p:nvSpPr>
            <p:cNvPr id="398" name="Shape 398"/>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399" name="Shape 399"/>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00" name="Shape 400"/>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01" name="Shape 401"/>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02" name="Shape 402"/>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03" name="Shape 403"/>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04" name="Shape 404"/>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05" name="Shape 405"/>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06" name="Shape 406"/>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07" name="Shape 407"/>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408" name="Shape 408"/>
          <p:cNvGrpSpPr/>
          <p:nvPr/>
        </p:nvGrpSpPr>
        <p:grpSpPr>
          <a:xfrm>
            <a:off x="8541200" y="1320775"/>
            <a:ext cx="204900" cy="2049000"/>
            <a:chOff x="7086600" y="1146100"/>
            <a:chExt cx="204900" cy="2049000"/>
          </a:xfrm>
        </p:grpSpPr>
        <p:sp>
          <p:nvSpPr>
            <p:cNvPr id="409" name="Shape 409"/>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10" name="Shape 410"/>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11" name="Shape 411"/>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12" name="Shape 412"/>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13" name="Shape 413"/>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14" name="Shape 414"/>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15" name="Shape 415"/>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16" name="Shape 416"/>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17" name="Shape 417"/>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18" name="Shape 418"/>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419" name="Shape 419"/>
          <p:cNvGrpSpPr/>
          <p:nvPr/>
        </p:nvGrpSpPr>
        <p:grpSpPr>
          <a:xfrm>
            <a:off x="8541200" y="1320775"/>
            <a:ext cx="204900" cy="2049000"/>
            <a:chOff x="7086600" y="1146100"/>
            <a:chExt cx="204900" cy="2049000"/>
          </a:xfrm>
        </p:grpSpPr>
        <p:sp>
          <p:nvSpPr>
            <p:cNvPr id="420" name="Shape 420"/>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21" name="Shape 421"/>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22" name="Shape 422"/>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23" name="Shape 423"/>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24" name="Shape 424"/>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25" name="Shape 425"/>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26" name="Shape 426"/>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27" name="Shape 427"/>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28" name="Shape 428"/>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29" name="Shape 429"/>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430" name="Shape 430"/>
          <p:cNvGrpSpPr/>
          <p:nvPr/>
        </p:nvGrpSpPr>
        <p:grpSpPr>
          <a:xfrm>
            <a:off x="8541200" y="1320775"/>
            <a:ext cx="204900" cy="2049000"/>
            <a:chOff x="7086600" y="1146100"/>
            <a:chExt cx="204900" cy="2049000"/>
          </a:xfrm>
        </p:grpSpPr>
        <p:sp>
          <p:nvSpPr>
            <p:cNvPr id="431" name="Shape 431"/>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32" name="Shape 432"/>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33" name="Shape 433"/>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34" name="Shape 434"/>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35" name="Shape 435"/>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36" name="Shape 436"/>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37" name="Shape 437"/>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38" name="Shape 438"/>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39" name="Shape 439"/>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40" name="Shape 440"/>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441" name="Shape 441"/>
          <p:cNvGrpSpPr/>
          <p:nvPr/>
        </p:nvGrpSpPr>
        <p:grpSpPr>
          <a:xfrm>
            <a:off x="8541200" y="1320775"/>
            <a:ext cx="204900" cy="2049000"/>
            <a:chOff x="7086600" y="1146100"/>
            <a:chExt cx="204900" cy="2049000"/>
          </a:xfrm>
        </p:grpSpPr>
        <p:sp>
          <p:nvSpPr>
            <p:cNvPr id="442" name="Shape 442"/>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43" name="Shape 443"/>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44" name="Shape 444"/>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45" name="Shape 445"/>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46" name="Shape 446"/>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47" name="Shape 447"/>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48" name="Shape 448"/>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49" name="Shape 449"/>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50" name="Shape 450"/>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51" name="Shape 451"/>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A9999"/>
        </a:solidFill>
      </p:bgPr>
    </p:bg>
    <p:spTree>
      <p:nvGrpSpPr>
        <p:cNvPr id="455" name="Shape 455"/>
        <p:cNvGrpSpPr/>
        <p:nvPr/>
      </p:nvGrpSpPr>
      <p:grpSpPr>
        <a:xfrm>
          <a:off x="0" y="0"/>
          <a:ext cx="0" cy="0"/>
          <a:chOff x="0" y="0"/>
          <a:chExt cx="0" cy="0"/>
        </a:xfrm>
      </p:grpSpPr>
      <p:sp>
        <p:nvSpPr>
          <p:cNvPr id="456" name="Shape 456"/>
          <p:cNvSpPr txBox="1"/>
          <p:nvPr>
            <p:ph type="title"/>
          </p:nvPr>
        </p:nvSpPr>
        <p:spPr>
          <a:xfrm>
            <a:off x="311700" y="159275"/>
            <a:ext cx="8520600" cy="1392000"/>
          </a:xfrm>
          <a:prstGeom prst="rect">
            <a:avLst/>
          </a:prstGeom>
        </p:spPr>
        <p:txBody>
          <a:bodyPr anchorCtr="0" anchor="t" bIns="91425" lIns="91425" rIns="91425" tIns="91425">
            <a:noAutofit/>
          </a:bodyPr>
          <a:lstStyle/>
          <a:p>
            <a:pPr lvl="0">
              <a:spcBef>
                <a:spcPts val="0"/>
              </a:spcBef>
              <a:buNone/>
            </a:pPr>
            <a:r>
              <a:rPr lang="en"/>
              <a:t>Marvin’s </a:t>
            </a:r>
            <a:r>
              <a:rPr lang="en"/>
              <a:t>dance class had 40 students. 2 students stopped lessons. Then 5 more students joined. </a:t>
            </a:r>
          </a:p>
          <a:p>
            <a:pPr lvl="0">
              <a:spcBef>
                <a:spcPts val="0"/>
              </a:spcBef>
              <a:buNone/>
            </a:pPr>
            <a:r>
              <a:rPr lang="en"/>
              <a:t>How many students are there now?</a:t>
            </a:r>
          </a:p>
          <a:p>
            <a:pPr lvl="0" rtl="0">
              <a:spcBef>
                <a:spcPts val="0"/>
              </a:spcBef>
              <a:buNone/>
            </a:pPr>
            <a:r>
              <a:t/>
            </a:r>
            <a:endParaRPr/>
          </a:p>
          <a:p>
            <a:pPr lvl="0" rtl="0">
              <a:spcBef>
                <a:spcPts val="0"/>
              </a:spcBef>
              <a:buNone/>
            </a:pPr>
            <a:r>
              <a:t/>
            </a:r>
            <a:endParaRPr/>
          </a:p>
          <a:p>
            <a:pPr lvl="0" rtl="0">
              <a:spcBef>
                <a:spcPts val="0"/>
              </a:spcBef>
              <a:buNone/>
            </a:pPr>
            <a:r>
              <a:t/>
            </a:r>
            <a:endParaRPr/>
          </a:p>
        </p:txBody>
      </p:sp>
      <p:sp>
        <p:nvSpPr>
          <p:cNvPr id="457" name="Shape 457"/>
          <p:cNvSpPr txBox="1"/>
          <p:nvPr>
            <p:ph idx="1" type="body"/>
          </p:nvPr>
        </p:nvSpPr>
        <p:spPr>
          <a:xfrm>
            <a:off x="311700" y="1551225"/>
            <a:ext cx="7714500" cy="3388200"/>
          </a:xfrm>
          <a:prstGeom prst="rect">
            <a:avLst/>
          </a:prstGeom>
          <a:ln cap="flat" cmpd="sng" w="19050">
            <a:solidFill>
              <a:srgbClr val="000000"/>
            </a:solidFill>
            <a:prstDash val="solid"/>
            <a:round/>
            <a:headEnd len="med" w="med" type="none"/>
            <a:tailEnd len="med" w="med" type="none"/>
          </a:ln>
        </p:spPr>
        <p:txBody>
          <a:bodyPr anchorCtr="0" anchor="t" bIns="91425" lIns="91425" rIns="91425" tIns="91425">
            <a:noAutofit/>
          </a:bodyPr>
          <a:lstStyle/>
          <a:p>
            <a:pPr lvl="0" rtl="0">
              <a:spcBef>
                <a:spcPts val="0"/>
              </a:spcBef>
              <a:buNone/>
            </a:pPr>
            <a:r>
              <a:t/>
            </a:r>
            <a:endParaRPr/>
          </a:p>
        </p:txBody>
      </p:sp>
      <p:grpSp>
        <p:nvGrpSpPr>
          <p:cNvPr id="458" name="Shape 458"/>
          <p:cNvGrpSpPr/>
          <p:nvPr/>
        </p:nvGrpSpPr>
        <p:grpSpPr>
          <a:xfrm>
            <a:off x="8541200" y="1320775"/>
            <a:ext cx="204900" cy="2049000"/>
            <a:chOff x="7086600" y="1146100"/>
            <a:chExt cx="204900" cy="2049000"/>
          </a:xfrm>
        </p:grpSpPr>
        <p:sp>
          <p:nvSpPr>
            <p:cNvPr id="459" name="Shape 459"/>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60" name="Shape 460"/>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61" name="Shape 461"/>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62" name="Shape 462"/>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63" name="Shape 463"/>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64" name="Shape 464"/>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65" name="Shape 465"/>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66" name="Shape 466"/>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67" name="Shape 467"/>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468" name="Shape 468"/>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sp>
        <p:nvSpPr>
          <p:cNvPr id="469" name="Shape 469"/>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470" name="Shape 470"/>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471" name="Shape 471"/>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472" name="Shape 472"/>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473" name="Shape 473"/>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474" name="Shape 474"/>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475" name="Shape 475"/>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476" name="Shape 476"/>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477" name="Shape 477"/>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478" name="Shape 478"/>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479" name="Shape 479"/>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480" name="Shape 480"/>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481" name="Shape 481"/>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482" name="Shape 482"/>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483" name="Shape 483"/>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484" name="Shape 484"/>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485" name="Shape 485"/>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486" name="Shape 486"/>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487" name="Shape 487"/>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488" name="Shape 488"/>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489" name="Shape 489"/>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490" name="Shape 490"/>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491" name="Shape 491"/>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492" name="Shape 492"/>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493" name="Shape 493"/>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494" name="Shape 494"/>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495" name="Shape 495"/>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496" name="Shape 496"/>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497" name="Shape 497"/>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498" name="Shape 498"/>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499" name="Shape 499"/>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00" name="Shape 500"/>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01" name="Shape 501"/>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02" name="Shape 502"/>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03" name="Shape 503"/>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04" name="Shape 504"/>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05" name="Shape 505"/>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06" name="Shape 506"/>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07" name="Shape 507"/>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08" name="Shape 508"/>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09" name="Shape 509"/>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10" name="Shape 510"/>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11" name="Shape 511"/>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12" name="Shape 512"/>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13" name="Shape 513"/>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14" name="Shape 514"/>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15" name="Shape 515"/>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16" name="Shape 516"/>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17" name="Shape 517"/>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18" name="Shape 518"/>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19" name="Shape 519"/>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20" name="Shape 520"/>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21" name="Shape 521"/>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22" name="Shape 522"/>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23" name="Shape 523"/>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24" name="Shape 524"/>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25" name="Shape 525"/>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26" name="Shape 526"/>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27" name="Shape 527"/>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28" name="Shape 528"/>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29" name="Shape 529"/>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30" name="Shape 530"/>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31" name="Shape 531"/>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32" name="Shape 532"/>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33" name="Shape 533"/>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34" name="Shape 534"/>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35" name="Shape 535"/>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36" name="Shape 536"/>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37" name="Shape 537"/>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38" name="Shape 538"/>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39" name="Shape 539"/>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40" name="Shape 540"/>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41" name="Shape 541"/>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42" name="Shape 542"/>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43" name="Shape 543"/>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44" name="Shape 544"/>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45" name="Shape 545"/>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46" name="Shape 546"/>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47" name="Shape 547"/>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48" name="Shape 548"/>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49" name="Shape 549"/>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50" name="Shape 550"/>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51" name="Shape 551"/>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52" name="Shape 552"/>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53" name="Shape 553"/>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54" name="Shape 554"/>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55" name="Shape 555"/>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56" name="Shape 556"/>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57" name="Shape 557"/>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58" name="Shape 558"/>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59" name="Shape 559"/>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60" name="Shape 560"/>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61" name="Shape 561"/>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62" name="Shape 562"/>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63" name="Shape 563"/>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64" name="Shape 564"/>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65" name="Shape 565"/>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66" name="Shape 566"/>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67" name="Shape 567"/>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68" name="Shape 568"/>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69" name="Shape 569"/>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70" name="Shape 570"/>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71" name="Shape 571"/>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72" name="Shape 572"/>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73" name="Shape 573"/>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74" name="Shape 574"/>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75" name="Shape 575"/>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76" name="Shape 576"/>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77" name="Shape 577"/>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78" name="Shape 578"/>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79" name="Shape 579"/>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580" name="Shape 580"/>
          <p:cNvSpPr/>
          <p:nvPr/>
        </p:nvSpPr>
        <p:spPr>
          <a:xfrm>
            <a:off x="8541200" y="389202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grpSp>
        <p:nvGrpSpPr>
          <p:cNvPr id="581" name="Shape 581"/>
          <p:cNvGrpSpPr/>
          <p:nvPr/>
        </p:nvGrpSpPr>
        <p:grpSpPr>
          <a:xfrm>
            <a:off x="8541200" y="1320775"/>
            <a:ext cx="204900" cy="2049000"/>
            <a:chOff x="7086600" y="1146100"/>
            <a:chExt cx="204900" cy="2049000"/>
          </a:xfrm>
        </p:grpSpPr>
        <p:sp>
          <p:nvSpPr>
            <p:cNvPr id="582" name="Shape 582"/>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583" name="Shape 583"/>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584" name="Shape 584"/>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585" name="Shape 585"/>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586" name="Shape 586"/>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587" name="Shape 587"/>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588" name="Shape 588"/>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589" name="Shape 589"/>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590" name="Shape 590"/>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591" name="Shape 591"/>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592" name="Shape 592"/>
          <p:cNvGrpSpPr/>
          <p:nvPr/>
        </p:nvGrpSpPr>
        <p:grpSpPr>
          <a:xfrm>
            <a:off x="8541200" y="1320775"/>
            <a:ext cx="204900" cy="2049000"/>
            <a:chOff x="7086600" y="1146100"/>
            <a:chExt cx="204900" cy="2049000"/>
          </a:xfrm>
        </p:grpSpPr>
        <p:sp>
          <p:nvSpPr>
            <p:cNvPr id="593" name="Shape 593"/>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594" name="Shape 594"/>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595" name="Shape 595"/>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596" name="Shape 596"/>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597" name="Shape 597"/>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598" name="Shape 598"/>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599" name="Shape 599"/>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00" name="Shape 600"/>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01" name="Shape 601"/>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02" name="Shape 602"/>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603" name="Shape 603"/>
          <p:cNvGrpSpPr/>
          <p:nvPr/>
        </p:nvGrpSpPr>
        <p:grpSpPr>
          <a:xfrm>
            <a:off x="8541200" y="1320775"/>
            <a:ext cx="204900" cy="2049000"/>
            <a:chOff x="7086600" y="1146100"/>
            <a:chExt cx="204900" cy="2049000"/>
          </a:xfrm>
        </p:grpSpPr>
        <p:sp>
          <p:nvSpPr>
            <p:cNvPr id="604" name="Shape 604"/>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05" name="Shape 605"/>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06" name="Shape 606"/>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07" name="Shape 607"/>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08" name="Shape 608"/>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09" name="Shape 609"/>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10" name="Shape 610"/>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11" name="Shape 611"/>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12" name="Shape 612"/>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13" name="Shape 613"/>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614" name="Shape 614"/>
          <p:cNvGrpSpPr/>
          <p:nvPr/>
        </p:nvGrpSpPr>
        <p:grpSpPr>
          <a:xfrm>
            <a:off x="8541200" y="1320775"/>
            <a:ext cx="204900" cy="2049000"/>
            <a:chOff x="7086600" y="1146100"/>
            <a:chExt cx="204900" cy="2049000"/>
          </a:xfrm>
        </p:grpSpPr>
        <p:sp>
          <p:nvSpPr>
            <p:cNvPr id="615" name="Shape 615"/>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16" name="Shape 616"/>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17" name="Shape 617"/>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18" name="Shape 618"/>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19" name="Shape 619"/>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20" name="Shape 620"/>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21" name="Shape 621"/>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22" name="Shape 622"/>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23" name="Shape 623"/>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24" name="Shape 624"/>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625" name="Shape 625"/>
          <p:cNvGrpSpPr/>
          <p:nvPr/>
        </p:nvGrpSpPr>
        <p:grpSpPr>
          <a:xfrm>
            <a:off x="8541200" y="1320775"/>
            <a:ext cx="204900" cy="2049000"/>
            <a:chOff x="7086600" y="1146100"/>
            <a:chExt cx="204900" cy="2049000"/>
          </a:xfrm>
        </p:grpSpPr>
        <p:sp>
          <p:nvSpPr>
            <p:cNvPr id="626" name="Shape 626"/>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27" name="Shape 627"/>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28" name="Shape 628"/>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29" name="Shape 629"/>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30" name="Shape 630"/>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31" name="Shape 631"/>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32" name="Shape 632"/>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33" name="Shape 633"/>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34" name="Shape 634"/>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35" name="Shape 635"/>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636" name="Shape 636"/>
          <p:cNvGrpSpPr/>
          <p:nvPr/>
        </p:nvGrpSpPr>
        <p:grpSpPr>
          <a:xfrm>
            <a:off x="8541200" y="1320775"/>
            <a:ext cx="204900" cy="2049000"/>
            <a:chOff x="7086600" y="1146100"/>
            <a:chExt cx="204900" cy="2049000"/>
          </a:xfrm>
        </p:grpSpPr>
        <p:sp>
          <p:nvSpPr>
            <p:cNvPr id="637" name="Shape 637"/>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38" name="Shape 638"/>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39" name="Shape 639"/>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40" name="Shape 640"/>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41" name="Shape 641"/>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42" name="Shape 642"/>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43" name="Shape 643"/>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44" name="Shape 644"/>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45" name="Shape 645"/>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46" name="Shape 646"/>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647" name="Shape 647"/>
          <p:cNvGrpSpPr/>
          <p:nvPr/>
        </p:nvGrpSpPr>
        <p:grpSpPr>
          <a:xfrm>
            <a:off x="8541200" y="1320775"/>
            <a:ext cx="204900" cy="2049000"/>
            <a:chOff x="7086600" y="1146100"/>
            <a:chExt cx="204900" cy="2049000"/>
          </a:xfrm>
        </p:grpSpPr>
        <p:sp>
          <p:nvSpPr>
            <p:cNvPr id="648" name="Shape 648"/>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49" name="Shape 649"/>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50" name="Shape 650"/>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51" name="Shape 651"/>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52" name="Shape 652"/>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53" name="Shape 653"/>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54" name="Shape 654"/>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55" name="Shape 655"/>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56" name="Shape 656"/>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57" name="Shape 657"/>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658" name="Shape 658"/>
          <p:cNvGrpSpPr/>
          <p:nvPr/>
        </p:nvGrpSpPr>
        <p:grpSpPr>
          <a:xfrm>
            <a:off x="8541200" y="1320775"/>
            <a:ext cx="204900" cy="2049000"/>
            <a:chOff x="7086600" y="1146100"/>
            <a:chExt cx="204900" cy="2049000"/>
          </a:xfrm>
        </p:grpSpPr>
        <p:sp>
          <p:nvSpPr>
            <p:cNvPr id="659" name="Shape 659"/>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60" name="Shape 660"/>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61" name="Shape 661"/>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62" name="Shape 662"/>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63" name="Shape 663"/>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64" name="Shape 664"/>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65" name="Shape 665"/>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66" name="Shape 666"/>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67" name="Shape 667"/>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68" name="Shape 668"/>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669" name="Shape 669"/>
          <p:cNvGrpSpPr/>
          <p:nvPr/>
        </p:nvGrpSpPr>
        <p:grpSpPr>
          <a:xfrm>
            <a:off x="8541200" y="1320775"/>
            <a:ext cx="204900" cy="2049000"/>
            <a:chOff x="7086600" y="1146100"/>
            <a:chExt cx="204900" cy="2049000"/>
          </a:xfrm>
        </p:grpSpPr>
        <p:sp>
          <p:nvSpPr>
            <p:cNvPr id="670" name="Shape 670"/>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71" name="Shape 671"/>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72" name="Shape 672"/>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73" name="Shape 673"/>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74" name="Shape 674"/>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75" name="Shape 675"/>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76" name="Shape 676"/>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77" name="Shape 677"/>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78" name="Shape 678"/>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79" name="Shape 679"/>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680" name="Shape 680"/>
          <p:cNvGrpSpPr/>
          <p:nvPr/>
        </p:nvGrpSpPr>
        <p:grpSpPr>
          <a:xfrm>
            <a:off x="8541200" y="1320775"/>
            <a:ext cx="204900" cy="2049000"/>
            <a:chOff x="7086600" y="1146100"/>
            <a:chExt cx="204900" cy="2049000"/>
          </a:xfrm>
        </p:grpSpPr>
        <p:sp>
          <p:nvSpPr>
            <p:cNvPr id="681" name="Shape 681"/>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82" name="Shape 682"/>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83" name="Shape 683"/>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84" name="Shape 684"/>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85" name="Shape 685"/>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86" name="Shape 686"/>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87" name="Shape 687"/>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88" name="Shape 688"/>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89" name="Shape 689"/>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90" name="Shape 690"/>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691" name="Shape 691"/>
          <p:cNvGrpSpPr/>
          <p:nvPr/>
        </p:nvGrpSpPr>
        <p:grpSpPr>
          <a:xfrm>
            <a:off x="8541200" y="1320775"/>
            <a:ext cx="204900" cy="2049000"/>
            <a:chOff x="7086600" y="1146100"/>
            <a:chExt cx="204900" cy="2049000"/>
          </a:xfrm>
        </p:grpSpPr>
        <p:sp>
          <p:nvSpPr>
            <p:cNvPr id="692" name="Shape 692"/>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93" name="Shape 693"/>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94" name="Shape 694"/>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95" name="Shape 695"/>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96" name="Shape 696"/>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97" name="Shape 697"/>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98" name="Shape 698"/>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699" name="Shape 699"/>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00" name="Shape 700"/>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01" name="Shape 701"/>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702" name="Shape 702"/>
          <p:cNvGrpSpPr/>
          <p:nvPr/>
        </p:nvGrpSpPr>
        <p:grpSpPr>
          <a:xfrm>
            <a:off x="8541200" y="1320775"/>
            <a:ext cx="204900" cy="2049000"/>
            <a:chOff x="7086600" y="1146100"/>
            <a:chExt cx="204900" cy="2049000"/>
          </a:xfrm>
        </p:grpSpPr>
        <p:sp>
          <p:nvSpPr>
            <p:cNvPr id="703" name="Shape 703"/>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04" name="Shape 704"/>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05" name="Shape 705"/>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06" name="Shape 706"/>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07" name="Shape 707"/>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08" name="Shape 708"/>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09" name="Shape 709"/>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10" name="Shape 710"/>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11" name="Shape 711"/>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12" name="Shape 712"/>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713" name="Shape 713"/>
          <p:cNvGrpSpPr/>
          <p:nvPr/>
        </p:nvGrpSpPr>
        <p:grpSpPr>
          <a:xfrm>
            <a:off x="8541200" y="1320775"/>
            <a:ext cx="204900" cy="2049000"/>
            <a:chOff x="7086600" y="1146100"/>
            <a:chExt cx="204900" cy="2049000"/>
          </a:xfrm>
        </p:grpSpPr>
        <p:sp>
          <p:nvSpPr>
            <p:cNvPr id="714" name="Shape 714"/>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15" name="Shape 715"/>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16" name="Shape 716"/>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17" name="Shape 717"/>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18" name="Shape 718"/>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19" name="Shape 719"/>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20" name="Shape 720"/>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21" name="Shape 721"/>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22" name="Shape 722"/>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23" name="Shape 723"/>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724" name="Shape 724"/>
          <p:cNvGrpSpPr/>
          <p:nvPr/>
        </p:nvGrpSpPr>
        <p:grpSpPr>
          <a:xfrm>
            <a:off x="8541200" y="1320775"/>
            <a:ext cx="204900" cy="2049000"/>
            <a:chOff x="7086600" y="1146100"/>
            <a:chExt cx="204900" cy="2049000"/>
          </a:xfrm>
        </p:grpSpPr>
        <p:sp>
          <p:nvSpPr>
            <p:cNvPr id="725" name="Shape 725"/>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26" name="Shape 726"/>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27" name="Shape 727"/>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28" name="Shape 728"/>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29" name="Shape 729"/>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30" name="Shape 730"/>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31" name="Shape 731"/>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32" name="Shape 732"/>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33" name="Shape 733"/>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34" name="Shape 734"/>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735" name="Shape 735"/>
          <p:cNvGrpSpPr/>
          <p:nvPr/>
        </p:nvGrpSpPr>
        <p:grpSpPr>
          <a:xfrm>
            <a:off x="8541200" y="1320775"/>
            <a:ext cx="204900" cy="2049000"/>
            <a:chOff x="7086600" y="1146100"/>
            <a:chExt cx="204900" cy="2049000"/>
          </a:xfrm>
        </p:grpSpPr>
        <p:sp>
          <p:nvSpPr>
            <p:cNvPr id="736" name="Shape 736"/>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37" name="Shape 737"/>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38" name="Shape 738"/>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39" name="Shape 739"/>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40" name="Shape 740"/>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41" name="Shape 741"/>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42" name="Shape 742"/>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43" name="Shape 743"/>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44" name="Shape 744"/>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45" name="Shape 745"/>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E599"/>
        </a:solidFill>
      </p:bgPr>
    </p:bg>
    <p:spTree>
      <p:nvGrpSpPr>
        <p:cNvPr id="749" name="Shape 749"/>
        <p:cNvGrpSpPr/>
        <p:nvPr/>
      </p:nvGrpSpPr>
      <p:grpSpPr>
        <a:xfrm>
          <a:off x="0" y="0"/>
          <a:ext cx="0" cy="0"/>
          <a:chOff x="0" y="0"/>
          <a:chExt cx="0" cy="0"/>
        </a:xfrm>
      </p:grpSpPr>
      <p:sp>
        <p:nvSpPr>
          <p:cNvPr id="750" name="Shape 750"/>
          <p:cNvSpPr txBox="1"/>
          <p:nvPr>
            <p:ph type="title"/>
          </p:nvPr>
        </p:nvSpPr>
        <p:spPr>
          <a:xfrm>
            <a:off x="311700" y="159275"/>
            <a:ext cx="8520600" cy="1881900"/>
          </a:xfrm>
          <a:prstGeom prst="rect">
            <a:avLst/>
          </a:prstGeom>
        </p:spPr>
        <p:txBody>
          <a:bodyPr anchorCtr="0" anchor="t" bIns="91425" lIns="91425" rIns="91425" tIns="91425">
            <a:noAutofit/>
          </a:bodyPr>
          <a:lstStyle/>
          <a:p>
            <a:pPr lvl="0" rtl="0">
              <a:spcBef>
                <a:spcPts val="0"/>
              </a:spcBef>
              <a:buNone/>
            </a:pPr>
            <a:r>
              <a:rPr lang="en"/>
              <a:t>Ben biked 35 miles last weekend. He biked 17 miles on Friday and 15 miles on Saturday. He biked some more miles on Sunday. How many miles did he bike on Sunday?</a:t>
            </a:r>
          </a:p>
          <a:p>
            <a:pPr lvl="0" rtl="0">
              <a:spcBef>
                <a:spcPts val="0"/>
              </a:spcBef>
              <a:buNone/>
            </a:pPr>
            <a:r>
              <a:t/>
            </a:r>
            <a:endParaRPr/>
          </a:p>
          <a:p>
            <a:pPr lvl="0" rtl="0">
              <a:spcBef>
                <a:spcPts val="0"/>
              </a:spcBef>
              <a:buNone/>
            </a:pPr>
            <a:r>
              <a:t/>
            </a:r>
            <a:endParaRPr/>
          </a:p>
          <a:p>
            <a:pPr lvl="0" rtl="0">
              <a:spcBef>
                <a:spcPts val="0"/>
              </a:spcBef>
              <a:buNone/>
            </a:pPr>
            <a:r>
              <a:t/>
            </a:r>
            <a:endParaRPr/>
          </a:p>
        </p:txBody>
      </p:sp>
      <p:sp>
        <p:nvSpPr>
          <p:cNvPr id="751" name="Shape 751"/>
          <p:cNvSpPr txBox="1"/>
          <p:nvPr>
            <p:ph idx="1" type="body"/>
          </p:nvPr>
        </p:nvSpPr>
        <p:spPr>
          <a:xfrm>
            <a:off x="311700" y="2041075"/>
            <a:ext cx="7714500" cy="2898300"/>
          </a:xfrm>
          <a:prstGeom prst="rect">
            <a:avLst/>
          </a:prstGeom>
          <a:ln cap="flat" cmpd="sng" w="19050">
            <a:solidFill>
              <a:srgbClr val="000000"/>
            </a:solidFill>
            <a:prstDash val="solid"/>
            <a:round/>
            <a:headEnd len="med" w="med" type="none"/>
            <a:tailEnd len="med" w="med" type="none"/>
          </a:ln>
        </p:spPr>
        <p:txBody>
          <a:bodyPr anchorCtr="0" anchor="t" bIns="91425" lIns="91425" rIns="91425" tIns="91425">
            <a:noAutofit/>
          </a:bodyPr>
          <a:lstStyle/>
          <a:p>
            <a:pPr lvl="0" rtl="0">
              <a:spcBef>
                <a:spcPts val="0"/>
              </a:spcBef>
              <a:buNone/>
            </a:pPr>
            <a:r>
              <a:t/>
            </a:r>
            <a:endParaRPr/>
          </a:p>
        </p:txBody>
      </p:sp>
      <p:grpSp>
        <p:nvGrpSpPr>
          <p:cNvPr id="752" name="Shape 752"/>
          <p:cNvGrpSpPr/>
          <p:nvPr/>
        </p:nvGrpSpPr>
        <p:grpSpPr>
          <a:xfrm>
            <a:off x="8541200" y="2041075"/>
            <a:ext cx="204900" cy="2049000"/>
            <a:chOff x="7086600" y="1146100"/>
            <a:chExt cx="204900" cy="2049000"/>
          </a:xfrm>
        </p:grpSpPr>
        <p:sp>
          <p:nvSpPr>
            <p:cNvPr id="753" name="Shape 753"/>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54" name="Shape 754"/>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55" name="Shape 755"/>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56" name="Shape 756"/>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57" name="Shape 757"/>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58" name="Shape 758"/>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59" name="Shape 759"/>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60" name="Shape 760"/>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61" name="Shape 761"/>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762" name="Shape 762"/>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sp>
        <p:nvSpPr>
          <p:cNvPr id="763" name="Shape 76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64" name="Shape 76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65" name="Shape 76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66" name="Shape 76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67" name="Shape 76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68" name="Shape 76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69" name="Shape 76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70" name="Shape 77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71" name="Shape 77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72" name="Shape 77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73" name="Shape 77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74" name="Shape 77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75" name="Shape 77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76" name="Shape 77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77" name="Shape 77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78" name="Shape 77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79" name="Shape 77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80" name="Shape 78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81" name="Shape 78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82" name="Shape 78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83" name="Shape 78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84" name="Shape 78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85" name="Shape 78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86" name="Shape 78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87" name="Shape 78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88" name="Shape 78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89" name="Shape 78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90" name="Shape 79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91" name="Shape 79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92" name="Shape 79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93" name="Shape 79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94" name="Shape 79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95" name="Shape 79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96" name="Shape 79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97" name="Shape 79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98" name="Shape 79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799" name="Shape 79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00" name="Shape 80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01" name="Shape 80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02" name="Shape 80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03" name="Shape 80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04" name="Shape 80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05" name="Shape 80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06" name="Shape 80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07" name="Shape 80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08" name="Shape 80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09" name="Shape 80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10" name="Shape 81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11" name="Shape 81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12" name="Shape 81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13" name="Shape 81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14" name="Shape 81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15" name="Shape 81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16" name="Shape 81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17" name="Shape 81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18" name="Shape 81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19" name="Shape 81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20" name="Shape 82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21" name="Shape 82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22" name="Shape 82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23" name="Shape 82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24" name="Shape 82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25" name="Shape 82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26" name="Shape 82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27" name="Shape 82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28" name="Shape 82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29" name="Shape 82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30" name="Shape 83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31" name="Shape 83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32" name="Shape 83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33" name="Shape 83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34" name="Shape 83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35" name="Shape 83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36" name="Shape 83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37" name="Shape 83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38" name="Shape 83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39" name="Shape 83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40" name="Shape 84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41" name="Shape 84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42" name="Shape 84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43" name="Shape 84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44" name="Shape 84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45" name="Shape 84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46" name="Shape 84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47" name="Shape 84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48" name="Shape 84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49" name="Shape 84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50" name="Shape 85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51" name="Shape 85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52" name="Shape 85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53" name="Shape 85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54" name="Shape 85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55" name="Shape 85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56" name="Shape 85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57" name="Shape 85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58" name="Shape 85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59" name="Shape 85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60" name="Shape 86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61" name="Shape 86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62" name="Shape 86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63" name="Shape 86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64" name="Shape 86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65" name="Shape 86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66" name="Shape 86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67" name="Shape 86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68" name="Shape 86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69" name="Shape 86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70" name="Shape 87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71" name="Shape 87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72" name="Shape 87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73" name="Shape 87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874" name="Shape 87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grpSp>
        <p:nvGrpSpPr>
          <p:cNvPr id="875" name="Shape 875"/>
          <p:cNvGrpSpPr/>
          <p:nvPr/>
        </p:nvGrpSpPr>
        <p:grpSpPr>
          <a:xfrm>
            <a:off x="8541200" y="2041075"/>
            <a:ext cx="204900" cy="2049000"/>
            <a:chOff x="7086600" y="1146100"/>
            <a:chExt cx="204900" cy="2049000"/>
          </a:xfrm>
        </p:grpSpPr>
        <p:sp>
          <p:nvSpPr>
            <p:cNvPr id="876" name="Shape 876"/>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877" name="Shape 877"/>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878" name="Shape 878"/>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879" name="Shape 879"/>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880" name="Shape 880"/>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881" name="Shape 881"/>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882" name="Shape 882"/>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883" name="Shape 883"/>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884" name="Shape 884"/>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885" name="Shape 885"/>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886" name="Shape 886"/>
          <p:cNvGrpSpPr/>
          <p:nvPr/>
        </p:nvGrpSpPr>
        <p:grpSpPr>
          <a:xfrm>
            <a:off x="8541200" y="2041075"/>
            <a:ext cx="204900" cy="2049000"/>
            <a:chOff x="7086600" y="1146100"/>
            <a:chExt cx="204900" cy="2049000"/>
          </a:xfrm>
        </p:grpSpPr>
        <p:sp>
          <p:nvSpPr>
            <p:cNvPr id="887" name="Shape 887"/>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888" name="Shape 888"/>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889" name="Shape 889"/>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890" name="Shape 890"/>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891" name="Shape 891"/>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892" name="Shape 892"/>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893" name="Shape 893"/>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894" name="Shape 894"/>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895" name="Shape 895"/>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896" name="Shape 896"/>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897" name="Shape 897"/>
          <p:cNvGrpSpPr/>
          <p:nvPr/>
        </p:nvGrpSpPr>
        <p:grpSpPr>
          <a:xfrm>
            <a:off x="8541200" y="2041075"/>
            <a:ext cx="204900" cy="2049000"/>
            <a:chOff x="7086600" y="1146100"/>
            <a:chExt cx="204900" cy="2049000"/>
          </a:xfrm>
        </p:grpSpPr>
        <p:sp>
          <p:nvSpPr>
            <p:cNvPr id="898" name="Shape 898"/>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899" name="Shape 899"/>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00" name="Shape 900"/>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01" name="Shape 901"/>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02" name="Shape 902"/>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03" name="Shape 903"/>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04" name="Shape 904"/>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05" name="Shape 905"/>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06" name="Shape 906"/>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07" name="Shape 907"/>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908" name="Shape 908"/>
          <p:cNvGrpSpPr/>
          <p:nvPr/>
        </p:nvGrpSpPr>
        <p:grpSpPr>
          <a:xfrm>
            <a:off x="8541200" y="2041075"/>
            <a:ext cx="204900" cy="2049000"/>
            <a:chOff x="7086600" y="1146100"/>
            <a:chExt cx="204900" cy="2049000"/>
          </a:xfrm>
        </p:grpSpPr>
        <p:sp>
          <p:nvSpPr>
            <p:cNvPr id="909" name="Shape 909"/>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10" name="Shape 910"/>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11" name="Shape 911"/>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12" name="Shape 912"/>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13" name="Shape 913"/>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14" name="Shape 914"/>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15" name="Shape 915"/>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16" name="Shape 916"/>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17" name="Shape 917"/>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18" name="Shape 918"/>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919" name="Shape 919"/>
          <p:cNvGrpSpPr/>
          <p:nvPr/>
        </p:nvGrpSpPr>
        <p:grpSpPr>
          <a:xfrm>
            <a:off x="8541200" y="2041075"/>
            <a:ext cx="204900" cy="2049000"/>
            <a:chOff x="7086600" y="1146100"/>
            <a:chExt cx="204900" cy="2049000"/>
          </a:xfrm>
        </p:grpSpPr>
        <p:sp>
          <p:nvSpPr>
            <p:cNvPr id="920" name="Shape 920"/>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21" name="Shape 921"/>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22" name="Shape 922"/>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23" name="Shape 923"/>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24" name="Shape 924"/>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25" name="Shape 925"/>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26" name="Shape 926"/>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27" name="Shape 927"/>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28" name="Shape 928"/>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29" name="Shape 929"/>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930" name="Shape 930"/>
          <p:cNvGrpSpPr/>
          <p:nvPr/>
        </p:nvGrpSpPr>
        <p:grpSpPr>
          <a:xfrm>
            <a:off x="8541200" y="2041075"/>
            <a:ext cx="204900" cy="2049000"/>
            <a:chOff x="7086600" y="1146100"/>
            <a:chExt cx="204900" cy="2049000"/>
          </a:xfrm>
        </p:grpSpPr>
        <p:sp>
          <p:nvSpPr>
            <p:cNvPr id="931" name="Shape 931"/>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32" name="Shape 932"/>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33" name="Shape 933"/>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34" name="Shape 934"/>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35" name="Shape 935"/>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36" name="Shape 936"/>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37" name="Shape 937"/>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38" name="Shape 938"/>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39" name="Shape 939"/>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40" name="Shape 940"/>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941" name="Shape 941"/>
          <p:cNvGrpSpPr/>
          <p:nvPr/>
        </p:nvGrpSpPr>
        <p:grpSpPr>
          <a:xfrm>
            <a:off x="8541200" y="2041075"/>
            <a:ext cx="204900" cy="2049000"/>
            <a:chOff x="7086600" y="1146100"/>
            <a:chExt cx="204900" cy="2049000"/>
          </a:xfrm>
        </p:grpSpPr>
        <p:sp>
          <p:nvSpPr>
            <p:cNvPr id="942" name="Shape 942"/>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43" name="Shape 943"/>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44" name="Shape 944"/>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45" name="Shape 945"/>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46" name="Shape 946"/>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47" name="Shape 947"/>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48" name="Shape 948"/>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49" name="Shape 949"/>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50" name="Shape 950"/>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51" name="Shape 951"/>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952" name="Shape 952"/>
          <p:cNvGrpSpPr/>
          <p:nvPr/>
        </p:nvGrpSpPr>
        <p:grpSpPr>
          <a:xfrm>
            <a:off x="8541200" y="2041075"/>
            <a:ext cx="204900" cy="2049000"/>
            <a:chOff x="7086600" y="1146100"/>
            <a:chExt cx="204900" cy="2049000"/>
          </a:xfrm>
        </p:grpSpPr>
        <p:sp>
          <p:nvSpPr>
            <p:cNvPr id="953" name="Shape 953"/>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54" name="Shape 954"/>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55" name="Shape 955"/>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56" name="Shape 956"/>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57" name="Shape 957"/>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58" name="Shape 958"/>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59" name="Shape 959"/>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60" name="Shape 960"/>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61" name="Shape 961"/>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62" name="Shape 962"/>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963" name="Shape 963"/>
          <p:cNvGrpSpPr/>
          <p:nvPr/>
        </p:nvGrpSpPr>
        <p:grpSpPr>
          <a:xfrm>
            <a:off x="8541200" y="2041075"/>
            <a:ext cx="204900" cy="2049000"/>
            <a:chOff x="7086600" y="1146100"/>
            <a:chExt cx="204900" cy="2049000"/>
          </a:xfrm>
        </p:grpSpPr>
        <p:sp>
          <p:nvSpPr>
            <p:cNvPr id="964" name="Shape 964"/>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65" name="Shape 965"/>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66" name="Shape 966"/>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67" name="Shape 967"/>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68" name="Shape 968"/>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69" name="Shape 969"/>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70" name="Shape 970"/>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71" name="Shape 971"/>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72" name="Shape 972"/>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73" name="Shape 973"/>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974" name="Shape 974"/>
          <p:cNvGrpSpPr/>
          <p:nvPr/>
        </p:nvGrpSpPr>
        <p:grpSpPr>
          <a:xfrm>
            <a:off x="8541200" y="2041075"/>
            <a:ext cx="204900" cy="2049000"/>
            <a:chOff x="7086600" y="1146100"/>
            <a:chExt cx="204900" cy="2049000"/>
          </a:xfrm>
        </p:grpSpPr>
        <p:sp>
          <p:nvSpPr>
            <p:cNvPr id="975" name="Shape 975"/>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76" name="Shape 976"/>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77" name="Shape 977"/>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78" name="Shape 978"/>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79" name="Shape 979"/>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80" name="Shape 980"/>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81" name="Shape 981"/>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82" name="Shape 982"/>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83" name="Shape 983"/>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84" name="Shape 984"/>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985" name="Shape 985"/>
          <p:cNvGrpSpPr/>
          <p:nvPr/>
        </p:nvGrpSpPr>
        <p:grpSpPr>
          <a:xfrm>
            <a:off x="8541200" y="2041075"/>
            <a:ext cx="204900" cy="2049000"/>
            <a:chOff x="7086600" y="1146100"/>
            <a:chExt cx="204900" cy="2049000"/>
          </a:xfrm>
        </p:grpSpPr>
        <p:sp>
          <p:nvSpPr>
            <p:cNvPr id="986" name="Shape 986"/>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87" name="Shape 987"/>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88" name="Shape 988"/>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89" name="Shape 989"/>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90" name="Shape 990"/>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91" name="Shape 991"/>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92" name="Shape 992"/>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93" name="Shape 993"/>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94" name="Shape 994"/>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95" name="Shape 995"/>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996" name="Shape 996"/>
          <p:cNvGrpSpPr/>
          <p:nvPr/>
        </p:nvGrpSpPr>
        <p:grpSpPr>
          <a:xfrm>
            <a:off x="8541200" y="2041075"/>
            <a:ext cx="204900" cy="2049000"/>
            <a:chOff x="7086600" y="1146100"/>
            <a:chExt cx="204900" cy="2049000"/>
          </a:xfrm>
        </p:grpSpPr>
        <p:sp>
          <p:nvSpPr>
            <p:cNvPr id="997" name="Shape 997"/>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98" name="Shape 998"/>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999" name="Shape 999"/>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00" name="Shape 1000"/>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01" name="Shape 1001"/>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02" name="Shape 1002"/>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03" name="Shape 1003"/>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04" name="Shape 1004"/>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05" name="Shape 1005"/>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06" name="Shape 1006"/>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1007" name="Shape 1007"/>
          <p:cNvGrpSpPr/>
          <p:nvPr/>
        </p:nvGrpSpPr>
        <p:grpSpPr>
          <a:xfrm>
            <a:off x="8541200" y="2041075"/>
            <a:ext cx="204900" cy="2049000"/>
            <a:chOff x="7086600" y="1146100"/>
            <a:chExt cx="204900" cy="2049000"/>
          </a:xfrm>
        </p:grpSpPr>
        <p:sp>
          <p:nvSpPr>
            <p:cNvPr id="1008" name="Shape 1008"/>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09" name="Shape 1009"/>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10" name="Shape 1010"/>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11" name="Shape 1011"/>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12" name="Shape 1012"/>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13" name="Shape 1013"/>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14" name="Shape 1014"/>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15" name="Shape 1015"/>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16" name="Shape 1016"/>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17" name="Shape 1017"/>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1018" name="Shape 1018"/>
          <p:cNvGrpSpPr/>
          <p:nvPr/>
        </p:nvGrpSpPr>
        <p:grpSpPr>
          <a:xfrm>
            <a:off x="8541200" y="2041075"/>
            <a:ext cx="204900" cy="2049000"/>
            <a:chOff x="7086600" y="1146100"/>
            <a:chExt cx="204900" cy="2049000"/>
          </a:xfrm>
        </p:grpSpPr>
        <p:sp>
          <p:nvSpPr>
            <p:cNvPr id="1019" name="Shape 1019"/>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20" name="Shape 1020"/>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21" name="Shape 1021"/>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22" name="Shape 1022"/>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23" name="Shape 1023"/>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24" name="Shape 1024"/>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25" name="Shape 1025"/>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26" name="Shape 1026"/>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27" name="Shape 1027"/>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28" name="Shape 1028"/>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1029" name="Shape 1029"/>
          <p:cNvGrpSpPr/>
          <p:nvPr/>
        </p:nvGrpSpPr>
        <p:grpSpPr>
          <a:xfrm>
            <a:off x="8541200" y="2041075"/>
            <a:ext cx="204900" cy="2049000"/>
            <a:chOff x="7086600" y="1146100"/>
            <a:chExt cx="204900" cy="2049000"/>
          </a:xfrm>
        </p:grpSpPr>
        <p:sp>
          <p:nvSpPr>
            <p:cNvPr id="1030" name="Shape 1030"/>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31" name="Shape 1031"/>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32" name="Shape 1032"/>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33" name="Shape 1033"/>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34" name="Shape 1034"/>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35" name="Shape 1035"/>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36" name="Shape 1036"/>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37" name="Shape 1037"/>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38" name="Shape 1038"/>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39" name="Shape 1039"/>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B4A7D6"/>
        </a:solidFill>
      </p:bgPr>
    </p:bg>
    <p:spTree>
      <p:nvGrpSpPr>
        <p:cNvPr id="1043" name="Shape 1043"/>
        <p:cNvGrpSpPr/>
        <p:nvPr/>
      </p:nvGrpSpPr>
      <p:grpSpPr>
        <a:xfrm>
          <a:off x="0" y="0"/>
          <a:ext cx="0" cy="0"/>
          <a:chOff x="0" y="0"/>
          <a:chExt cx="0" cy="0"/>
        </a:xfrm>
      </p:grpSpPr>
      <p:sp>
        <p:nvSpPr>
          <p:cNvPr id="1044" name="Shape 1044"/>
          <p:cNvSpPr txBox="1"/>
          <p:nvPr>
            <p:ph type="title"/>
          </p:nvPr>
        </p:nvSpPr>
        <p:spPr>
          <a:xfrm>
            <a:off x="311700" y="159275"/>
            <a:ext cx="8520600" cy="1494000"/>
          </a:xfrm>
          <a:prstGeom prst="rect">
            <a:avLst/>
          </a:prstGeom>
        </p:spPr>
        <p:txBody>
          <a:bodyPr anchorCtr="0" anchor="t" bIns="91425" lIns="91425" rIns="91425" tIns="91425">
            <a:noAutofit/>
          </a:bodyPr>
          <a:lstStyle/>
          <a:p>
            <a:pPr lvl="0" rtl="0">
              <a:spcBef>
                <a:spcPts val="0"/>
              </a:spcBef>
              <a:buNone/>
            </a:pPr>
            <a:r>
              <a:rPr lang="en"/>
              <a:t>There were 12 monkey toys and 22 teddy bears for prizes at the ring toss game. 7 prizes were awarded Friday night. How many total prizes remained?</a:t>
            </a:r>
          </a:p>
          <a:p>
            <a:pPr lvl="0" rtl="0">
              <a:spcBef>
                <a:spcPts val="0"/>
              </a:spcBef>
              <a:buNone/>
            </a:pPr>
            <a:r>
              <a:t/>
            </a:r>
            <a:endParaRPr/>
          </a:p>
          <a:p>
            <a:pPr lvl="0" rtl="0">
              <a:spcBef>
                <a:spcPts val="0"/>
              </a:spcBef>
              <a:buNone/>
            </a:pPr>
            <a:r>
              <a:t/>
            </a:r>
            <a:endParaRPr/>
          </a:p>
          <a:p>
            <a:pPr lvl="0" rtl="0">
              <a:spcBef>
                <a:spcPts val="0"/>
              </a:spcBef>
              <a:buNone/>
            </a:pPr>
            <a:r>
              <a:t/>
            </a:r>
            <a:endParaRPr/>
          </a:p>
        </p:txBody>
      </p:sp>
      <p:sp>
        <p:nvSpPr>
          <p:cNvPr id="1045" name="Shape 1045"/>
          <p:cNvSpPr txBox="1"/>
          <p:nvPr>
            <p:ph idx="1" type="body"/>
          </p:nvPr>
        </p:nvSpPr>
        <p:spPr>
          <a:xfrm>
            <a:off x="311700" y="1653275"/>
            <a:ext cx="7714500" cy="3286200"/>
          </a:xfrm>
          <a:prstGeom prst="rect">
            <a:avLst/>
          </a:prstGeom>
          <a:ln cap="flat" cmpd="sng" w="19050">
            <a:solidFill>
              <a:srgbClr val="000000"/>
            </a:solidFill>
            <a:prstDash val="solid"/>
            <a:round/>
            <a:headEnd len="med" w="med" type="none"/>
            <a:tailEnd len="med" w="med" type="none"/>
          </a:ln>
        </p:spPr>
        <p:txBody>
          <a:bodyPr anchorCtr="0" anchor="t" bIns="91425" lIns="91425" rIns="91425" tIns="91425">
            <a:noAutofit/>
          </a:bodyPr>
          <a:lstStyle/>
          <a:p>
            <a:pPr lvl="0" rtl="0">
              <a:spcBef>
                <a:spcPts val="0"/>
              </a:spcBef>
              <a:buNone/>
            </a:pPr>
            <a:r>
              <a:t/>
            </a:r>
            <a:endParaRPr/>
          </a:p>
        </p:txBody>
      </p:sp>
      <p:grpSp>
        <p:nvGrpSpPr>
          <p:cNvPr id="1046" name="Shape 1046"/>
          <p:cNvGrpSpPr/>
          <p:nvPr/>
        </p:nvGrpSpPr>
        <p:grpSpPr>
          <a:xfrm>
            <a:off x="8541200" y="2041075"/>
            <a:ext cx="204900" cy="2049000"/>
            <a:chOff x="7086600" y="1146100"/>
            <a:chExt cx="204900" cy="2049000"/>
          </a:xfrm>
        </p:grpSpPr>
        <p:sp>
          <p:nvSpPr>
            <p:cNvPr id="1047" name="Shape 1047"/>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48" name="Shape 1048"/>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49" name="Shape 1049"/>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50" name="Shape 1050"/>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51" name="Shape 1051"/>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52" name="Shape 1052"/>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53" name="Shape 1053"/>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54" name="Shape 1054"/>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55" name="Shape 1055"/>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056" name="Shape 1056"/>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sp>
        <p:nvSpPr>
          <p:cNvPr id="1057" name="Shape 105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58" name="Shape 105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59" name="Shape 105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60" name="Shape 106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61" name="Shape 106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62" name="Shape 106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63" name="Shape 106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64" name="Shape 106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65" name="Shape 106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66" name="Shape 106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67" name="Shape 106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68" name="Shape 106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69" name="Shape 106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70" name="Shape 107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71" name="Shape 107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72" name="Shape 107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73" name="Shape 107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74" name="Shape 107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75" name="Shape 107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76" name="Shape 107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77" name="Shape 107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78" name="Shape 107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79" name="Shape 107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80" name="Shape 108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81" name="Shape 108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82" name="Shape 108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83" name="Shape 108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84" name="Shape 108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85" name="Shape 108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86" name="Shape 108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87" name="Shape 108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88" name="Shape 108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89" name="Shape 108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90" name="Shape 109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91" name="Shape 109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92" name="Shape 109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93" name="Shape 109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94" name="Shape 109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95" name="Shape 109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96" name="Shape 109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97" name="Shape 109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98" name="Shape 109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099" name="Shape 109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00" name="Shape 110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01" name="Shape 110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02" name="Shape 110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03" name="Shape 110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04" name="Shape 110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05" name="Shape 110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06" name="Shape 110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07" name="Shape 110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08" name="Shape 110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09" name="Shape 110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10" name="Shape 111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11" name="Shape 111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12" name="Shape 111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13" name="Shape 111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14" name="Shape 111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15" name="Shape 111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16" name="Shape 111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17" name="Shape 111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18" name="Shape 111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19" name="Shape 111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20" name="Shape 112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21" name="Shape 112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22" name="Shape 112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23" name="Shape 112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24" name="Shape 112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25" name="Shape 112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26" name="Shape 112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27" name="Shape 112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28" name="Shape 112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29" name="Shape 112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30" name="Shape 113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31" name="Shape 113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32" name="Shape 113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33" name="Shape 113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34" name="Shape 113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35" name="Shape 113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36" name="Shape 113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37" name="Shape 113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38" name="Shape 113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39" name="Shape 113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40" name="Shape 114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41" name="Shape 114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42" name="Shape 114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43" name="Shape 114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44" name="Shape 114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45" name="Shape 114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46" name="Shape 114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47" name="Shape 114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48" name="Shape 114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49" name="Shape 114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50" name="Shape 115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51" name="Shape 115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52" name="Shape 115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53" name="Shape 115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54" name="Shape 115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55" name="Shape 115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56" name="Shape 115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57" name="Shape 115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58" name="Shape 115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59" name="Shape 115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60" name="Shape 116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61" name="Shape 116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62" name="Shape 116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63" name="Shape 116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64" name="Shape 116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65" name="Shape 116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66" name="Shape 116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67" name="Shape 116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168" name="Shape 116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grpSp>
        <p:nvGrpSpPr>
          <p:cNvPr id="1169" name="Shape 1169"/>
          <p:cNvGrpSpPr/>
          <p:nvPr/>
        </p:nvGrpSpPr>
        <p:grpSpPr>
          <a:xfrm>
            <a:off x="8541200" y="2041075"/>
            <a:ext cx="204900" cy="2049000"/>
            <a:chOff x="7086600" y="1146100"/>
            <a:chExt cx="204900" cy="2049000"/>
          </a:xfrm>
        </p:grpSpPr>
        <p:sp>
          <p:nvSpPr>
            <p:cNvPr id="1170" name="Shape 1170"/>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171" name="Shape 1171"/>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172" name="Shape 1172"/>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173" name="Shape 1173"/>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174" name="Shape 1174"/>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175" name="Shape 1175"/>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176" name="Shape 1176"/>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177" name="Shape 1177"/>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178" name="Shape 1178"/>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179" name="Shape 1179"/>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1180" name="Shape 1180"/>
          <p:cNvGrpSpPr/>
          <p:nvPr/>
        </p:nvGrpSpPr>
        <p:grpSpPr>
          <a:xfrm>
            <a:off x="8541200" y="2041075"/>
            <a:ext cx="204900" cy="2049000"/>
            <a:chOff x="7086600" y="1146100"/>
            <a:chExt cx="204900" cy="2049000"/>
          </a:xfrm>
        </p:grpSpPr>
        <p:sp>
          <p:nvSpPr>
            <p:cNvPr id="1181" name="Shape 1181"/>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182" name="Shape 1182"/>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183" name="Shape 1183"/>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184" name="Shape 1184"/>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185" name="Shape 1185"/>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186" name="Shape 1186"/>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187" name="Shape 1187"/>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188" name="Shape 1188"/>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189" name="Shape 1189"/>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190" name="Shape 1190"/>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1191" name="Shape 1191"/>
          <p:cNvGrpSpPr/>
          <p:nvPr/>
        </p:nvGrpSpPr>
        <p:grpSpPr>
          <a:xfrm>
            <a:off x="8541200" y="2041075"/>
            <a:ext cx="204900" cy="2049000"/>
            <a:chOff x="7086600" y="1146100"/>
            <a:chExt cx="204900" cy="2049000"/>
          </a:xfrm>
        </p:grpSpPr>
        <p:sp>
          <p:nvSpPr>
            <p:cNvPr id="1192" name="Shape 1192"/>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193" name="Shape 1193"/>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194" name="Shape 1194"/>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195" name="Shape 1195"/>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196" name="Shape 1196"/>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197" name="Shape 1197"/>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198" name="Shape 1198"/>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199" name="Shape 1199"/>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00" name="Shape 1200"/>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01" name="Shape 1201"/>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1202" name="Shape 1202"/>
          <p:cNvGrpSpPr/>
          <p:nvPr/>
        </p:nvGrpSpPr>
        <p:grpSpPr>
          <a:xfrm>
            <a:off x="8541200" y="2041075"/>
            <a:ext cx="204900" cy="2049000"/>
            <a:chOff x="7086600" y="1146100"/>
            <a:chExt cx="204900" cy="2049000"/>
          </a:xfrm>
        </p:grpSpPr>
        <p:sp>
          <p:nvSpPr>
            <p:cNvPr id="1203" name="Shape 1203"/>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04" name="Shape 1204"/>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05" name="Shape 1205"/>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06" name="Shape 1206"/>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07" name="Shape 1207"/>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08" name="Shape 1208"/>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09" name="Shape 1209"/>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10" name="Shape 1210"/>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11" name="Shape 1211"/>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12" name="Shape 1212"/>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1213" name="Shape 1213"/>
          <p:cNvGrpSpPr/>
          <p:nvPr/>
        </p:nvGrpSpPr>
        <p:grpSpPr>
          <a:xfrm>
            <a:off x="8541200" y="2041075"/>
            <a:ext cx="204900" cy="2049000"/>
            <a:chOff x="7086600" y="1146100"/>
            <a:chExt cx="204900" cy="2049000"/>
          </a:xfrm>
        </p:grpSpPr>
        <p:sp>
          <p:nvSpPr>
            <p:cNvPr id="1214" name="Shape 1214"/>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15" name="Shape 1215"/>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16" name="Shape 1216"/>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17" name="Shape 1217"/>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18" name="Shape 1218"/>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19" name="Shape 1219"/>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20" name="Shape 1220"/>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21" name="Shape 1221"/>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22" name="Shape 1222"/>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23" name="Shape 1223"/>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1224" name="Shape 1224"/>
          <p:cNvGrpSpPr/>
          <p:nvPr/>
        </p:nvGrpSpPr>
        <p:grpSpPr>
          <a:xfrm>
            <a:off x="8541200" y="2041075"/>
            <a:ext cx="204900" cy="2049000"/>
            <a:chOff x="7086600" y="1146100"/>
            <a:chExt cx="204900" cy="2049000"/>
          </a:xfrm>
        </p:grpSpPr>
        <p:sp>
          <p:nvSpPr>
            <p:cNvPr id="1225" name="Shape 1225"/>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26" name="Shape 1226"/>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27" name="Shape 1227"/>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28" name="Shape 1228"/>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29" name="Shape 1229"/>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30" name="Shape 1230"/>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31" name="Shape 1231"/>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32" name="Shape 1232"/>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33" name="Shape 1233"/>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34" name="Shape 1234"/>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1235" name="Shape 1235"/>
          <p:cNvGrpSpPr/>
          <p:nvPr/>
        </p:nvGrpSpPr>
        <p:grpSpPr>
          <a:xfrm>
            <a:off x="8541200" y="2041075"/>
            <a:ext cx="204900" cy="2049000"/>
            <a:chOff x="7086600" y="1146100"/>
            <a:chExt cx="204900" cy="2049000"/>
          </a:xfrm>
        </p:grpSpPr>
        <p:sp>
          <p:nvSpPr>
            <p:cNvPr id="1236" name="Shape 1236"/>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37" name="Shape 1237"/>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38" name="Shape 1238"/>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39" name="Shape 1239"/>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40" name="Shape 1240"/>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41" name="Shape 1241"/>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42" name="Shape 1242"/>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43" name="Shape 1243"/>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44" name="Shape 1244"/>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45" name="Shape 1245"/>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1246" name="Shape 1246"/>
          <p:cNvGrpSpPr/>
          <p:nvPr/>
        </p:nvGrpSpPr>
        <p:grpSpPr>
          <a:xfrm>
            <a:off x="8541200" y="2041075"/>
            <a:ext cx="204900" cy="2049000"/>
            <a:chOff x="7086600" y="1146100"/>
            <a:chExt cx="204900" cy="2049000"/>
          </a:xfrm>
        </p:grpSpPr>
        <p:sp>
          <p:nvSpPr>
            <p:cNvPr id="1247" name="Shape 1247"/>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48" name="Shape 1248"/>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49" name="Shape 1249"/>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50" name="Shape 1250"/>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51" name="Shape 1251"/>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52" name="Shape 1252"/>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53" name="Shape 1253"/>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54" name="Shape 1254"/>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55" name="Shape 1255"/>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56" name="Shape 1256"/>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1257" name="Shape 1257"/>
          <p:cNvGrpSpPr/>
          <p:nvPr/>
        </p:nvGrpSpPr>
        <p:grpSpPr>
          <a:xfrm>
            <a:off x="8541200" y="2041075"/>
            <a:ext cx="204900" cy="2049000"/>
            <a:chOff x="7086600" y="1146100"/>
            <a:chExt cx="204900" cy="2049000"/>
          </a:xfrm>
        </p:grpSpPr>
        <p:sp>
          <p:nvSpPr>
            <p:cNvPr id="1258" name="Shape 1258"/>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59" name="Shape 1259"/>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60" name="Shape 1260"/>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61" name="Shape 1261"/>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62" name="Shape 1262"/>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63" name="Shape 1263"/>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64" name="Shape 1264"/>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65" name="Shape 1265"/>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66" name="Shape 1266"/>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67" name="Shape 1267"/>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1268" name="Shape 1268"/>
          <p:cNvGrpSpPr/>
          <p:nvPr/>
        </p:nvGrpSpPr>
        <p:grpSpPr>
          <a:xfrm>
            <a:off x="8541200" y="2041075"/>
            <a:ext cx="204900" cy="2049000"/>
            <a:chOff x="7086600" y="1146100"/>
            <a:chExt cx="204900" cy="2049000"/>
          </a:xfrm>
        </p:grpSpPr>
        <p:sp>
          <p:nvSpPr>
            <p:cNvPr id="1269" name="Shape 1269"/>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70" name="Shape 1270"/>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71" name="Shape 1271"/>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72" name="Shape 1272"/>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73" name="Shape 1273"/>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74" name="Shape 1274"/>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75" name="Shape 1275"/>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76" name="Shape 1276"/>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77" name="Shape 1277"/>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78" name="Shape 1278"/>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1279" name="Shape 1279"/>
          <p:cNvGrpSpPr/>
          <p:nvPr/>
        </p:nvGrpSpPr>
        <p:grpSpPr>
          <a:xfrm>
            <a:off x="8541200" y="2041075"/>
            <a:ext cx="204900" cy="2049000"/>
            <a:chOff x="7086600" y="1146100"/>
            <a:chExt cx="204900" cy="2049000"/>
          </a:xfrm>
        </p:grpSpPr>
        <p:sp>
          <p:nvSpPr>
            <p:cNvPr id="1280" name="Shape 1280"/>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81" name="Shape 1281"/>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82" name="Shape 1282"/>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83" name="Shape 1283"/>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84" name="Shape 1284"/>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85" name="Shape 1285"/>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86" name="Shape 1286"/>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87" name="Shape 1287"/>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88" name="Shape 1288"/>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89" name="Shape 1289"/>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1290" name="Shape 1290"/>
          <p:cNvGrpSpPr/>
          <p:nvPr/>
        </p:nvGrpSpPr>
        <p:grpSpPr>
          <a:xfrm>
            <a:off x="8541200" y="2041075"/>
            <a:ext cx="204900" cy="2049000"/>
            <a:chOff x="7086600" y="1146100"/>
            <a:chExt cx="204900" cy="2049000"/>
          </a:xfrm>
        </p:grpSpPr>
        <p:sp>
          <p:nvSpPr>
            <p:cNvPr id="1291" name="Shape 1291"/>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92" name="Shape 1292"/>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93" name="Shape 1293"/>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94" name="Shape 1294"/>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95" name="Shape 1295"/>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96" name="Shape 1296"/>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97" name="Shape 1297"/>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98" name="Shape 1298"/>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299" name="Shape 1299"/>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00" name="Shape 1300"/>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1301" name="Shape 1301"/>
          <p:cNvGrpSpPr/>
          <p:nvPr/>
        </p:nvGrpSpPr>
        <p:grpSpPr>
          <a:xfrm>
            <a:off x="8541200" y="2041075"/>
            <a:ext cx="204900" cy="2049000"/>
            <a:chOff x="7086600" y="1146100"/>
            <a:chExt cx="204900" cy="2049000"/>
          </a:xfrm>
        </p:grpSpPr>
        <p:sp>
          <p:nvSpPr>
            <p:cNvPr id="1302" name="Shape 1302"/>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03" name="Shape 1303"/>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04" name="Shape 1304"/>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05" name="Shape 1305"/>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06" name="Shape 1306"/>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07" name="Shape 1307"/>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08" name="Shape 1308"/>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09" name="Shape 1309"/>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10" name="Shape 1310"/>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11" name="Shape 1311"/>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1312" name="Shape 1312"/>
          <p:cNvGrpSpPr/>
          <p:nvPr/>
        </p:nvGrpSpPr>
        <p:grpSpPr>
          <a:xfrm>
            <a:off x="8541200" y="2041075"/>
            <a:ext cx="204900" cy="2049000"/>
            <a:chOff x="7086600" y="1146100"/>
            <a:chExt cx="204900" cy="2049000"/>
          </a:xfrm>
        </p:grpSpPr>
        <p:sp>
          <p:nvSpPr>
            <p:cNvPr id="1313" name="Shape 1313"/>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14" name="Shape 1314"/>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15" name="Shape 1315"/>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16" name="Shape 1316"/>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17" name="Shape 1317"/>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18" name="Shape 1318"/>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19" name="Shape 1319"/>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20" name="Shape 1320"/>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21" name="Shape 1321"/>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22" name="Shape 1322"/>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1323" name="Shape 1323"/>
          <p:cNvGrpSpPr/>
          <p:nvPr/>
        </p:nvGrpSpPr>
        <p:grpSpPr>
          <a:xfrm>
            <a:off x="8541200" y="2041075"/>
            <a:ext cx="204900" cy="2049000"/>
            <a:chOff x="7086600" y="1146100"/>
            <a:chExt cx="204900" cy="2049000"/>
          </a:xfrm>
        </p:grpSpPr>
        <p:sp>
          <p:nvSpPr>
            <p:cNvPr id="1324" name="Shape 1324"/>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25" name="Shape 1325"/>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26" name="Shape 1326"/>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27" name="Shape 1327"/>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28" name="Shape 1328"/>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29" name="Shape 1329"/>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30" name="Shape 1330"/>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31" name="Shape 1331"/>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32" name="Shape 1332"/>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33" name="Shape 1333"/>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1337" name="Shape 1337"/>
        <p:cNvGrpSpPr/>
        <p:nvPr/>
      </p:nvGrpSpPr>
      <p:grpSpPr>
        <a:xfrm>
          <a:off x="0" y="0"/>
          <a:ext cx="0" cy="0"/>
          <a:chOff x="0" y="0"/>
          <a:chExt cx="0" cy="0"/>
        </a:xfrm>
      </p:grpSpPr>
      <p:sp>
        <p:nvSpPr>
          <p:cNvPr id="1338" name="Shape 1338"/>
          <p:cNvSpPr txBox="1"/>
          <p:nvPr>
            <p:ph type="title"/>
          </p:nvPr>
        </p:nvSpPr>
        <p:spPr>
          <a:xfrm>
            <a:off x="311700" y="159275"/>
            <a:ext cx="8520600" cy="1044900"/>
          </a:xfrm>
          <a:prstGeom prst="rect">
            <a:avLst/>
          </a:prstGeom>
        </p:spPr>
        <p:txBody>
          <a:bodyPr anchorCtr="0" anchor="t" bIns="91425" lIns="91425" rIns="91425" tIns="91425">
            <a:noAutofit/>
          </a:bodyPr>
          <a:lstStyle/>
          <a:p>
            <a:pPr lvl="0" rtl="0">
              <a:spcBef>
                <a:spcPts val="0"/>
              </a:spcBef>
              <a:buNone/>
            </a:pPr>
            <a:r>
              <a:rPr lang="en"/>
              <a:t>Todd has 30 fish. His brother has 10 less fish than Todd. How many fish do they have in all?</a:t>
            </a:r>
          </a:p>
          <a:p>
            <a:pPr lvl="0" rtl="0">
              <a:spcBef>
                <a:spcPts val="0"/>
              </a:spcBef>
              <a:buNone/>
            </a:pPr>
            <a:r>
              <a:t/>
            </a:r>
            <a:endParaRPr/>
          </a:p>
          <a:p>
            <a:pPr lvl="0" rtl="0">
              <a:spcBef>
                <a:spcPts val="0"/>
              </a:spcBef>
              <a:buNone/>
            </a:pPr>
            <a:r>
              <a:t/>
            </a:r>
            <a:endParaRPr/>
          </a:p>
          <a:p>
            <a:pPr lvl="0" rtl="0">
              <a:spcBef>
                <a:spcPts val="0"/>
              </a:spcBef>
              <a:buNone/>
            </a:pPr>
            <a:r>
              <a:t/>
            </a:r>
            <a:endParaRPr/>
          </a:p>
        </p:txBody>
      </p:sp>
      <p:sp>
        <p:nvSpPr>
          <p:cNvPr id="1339" name="Shape 1339"/>
          <p:cNvSpPr txBox="1"/>
          <p:nvPr>
            <p:ph idx="1" type="body"/>
          </p:nvPr>
        </p:nvSpPr>
        <p:spPr>
          <a:xfrm>
            <a:off x="311700" y="1306275"/>
            <a:ext cx="7714500" cy="3633300"/>
          </a:xfrm>
          <a:prstGeom prst="rect">
            <a:avLst/>
          </a:prstGeom>
          <a:ln cap="flat" cmpd="sng" w="19050">
            <a:solidFill>
              <a:srgbClr val="000000"/>
            </a:solidFill>
            <a:prstDash val="solid"/>
            <a:round/>
            <a:headEnd len="med" w="med" type="none"/>
            <a:tailEnd len="med" w="med" type="none"/>
          </a:ln>
        </p:spPr>
        <p:txBody>
          <a:bodyPr anchorCtr="0" anchor="t" bIns="91425" lIns="91425" rIns="91425" tIns="91425">
            <a:noAutofit/>
          </a:bodyPr>
          <a:lstStyle/>
          <a:p>
            <a:pPr lvl="0" rtl="0">
              <a:spcBef>
                <a:spcPts val="0"/>
              </a:spcBef>
              <a:buNone/>
            </a:pPr>
            <a:r>
              <a:t/>
            </a:r>
            <a:endParaRPr/>
          </a:p>
        </p:txBody>
      </p:sp>
      <p:grpSp>
        <p:nvGrpSpPr>
          <p:cNvPr id="1340" name="Shape 1340"/>
          <p:cNvGrpSpPr/>
          <p:nvPr/>
        </p:nvGrpSpPr>
        <p:grpSpPr>
          <a:xfrm>
            <a:off x="8541200" y="2041075"/>
            <a:ext cx="204900" cy="2049000"/>
            <a:chOff x="7086600" y="1146100"/>
            <a:chExt cx="204900" cy="2049000"/>
          </a:xfrm>
        </p:grpSpPr>
        <p:sp>
          <p:nvSpPr>
            <p:cNvPr id="1341" name="Shape 1341"/>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42" name="Shape 1342"/>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43" name="Shape 1343"/>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44" name="Shape 1344"/>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45" name="Shape 1345"/>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46" name="Shape 1346"/>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47" name="Shape 1347"/>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48" name="Shape 1348"/>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49" name="Shape 1349"/>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350" name="Shape 1350"/>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sp>
        <p:nvSpPr>
          <p:cNvPr id="1351" name="Shape 135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52" name="Shape 135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53" name="Shape 135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54" name="Shape 135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55" name="Shape 135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56" name="Shape 135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57" name="Shape 135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58" name="Shape 135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59" name="Shape 135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60" name="Shape 136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61" name="Shape 136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62" name="Shape 136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63" name="Shape 136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64" name="Shape 136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65" name="Shape 136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66" name="Shape 136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67" name="Shape 136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68" name="Shape 136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69" name="Shape 136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70" name="Shape 137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71" name="Shape 137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72" name="Shape 137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73" name="Shape 137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74" name="Shape 137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75" name="Shape 137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76" name="Shape 137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77" name="Shape 137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78" name="Shape 137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79" name="Shape 137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80" name="Shape 138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81" name="Shape 138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82" name="Shape 138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83" name="Shape 138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84" name="Shape 138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85" name="Shape 138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86" name="Shape 138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87" name="Shape 138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88" name="Shape 138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89" name="Shape 138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90" name="Shape 139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91" name="Shape 139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92" name="Shape 139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93" name="Shape 139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94" name="Shape 139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95" name="Shape 139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96" name="Shape 139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97" name="Shape 139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98" name="Shape 139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399" name="Shape 139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00" name="Shape 140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01" name="Shape 140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02" name="Shape 140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03" name="Shape 140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04" name="Shape 140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05" name="Shape 140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06" name="Shape 140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07" name="Shape 140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08" name="Shape 140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09" name="Shape 140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10" name="Shape 141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11" name="Shape 141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12" name="Shape 141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13" name="Shape 141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14" name="Shape 141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15" name="Shape 141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16" name="Shape 141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17" name="Shape 141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18" name="Shape 141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19" name="Shape 141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20" name="Shape 142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21" name="Shape 142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22" name="Shape 142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23" name="Shape 142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24" name="Shape 142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25" name="Shape 142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26" name="Shape 142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27" name="Shape 142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28" name="Shape 142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29" name="Shape 142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30" name="Shape 143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31" name="Shape 143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32" name="Shape 143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33" name="Shape 143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34" name="Shape 143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35" name="Shape 143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36" name="Shape 143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37" name="Shape 143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38" name="Shape 143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39" name="Shape 143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40" name="Shape 144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41" name="Shape 144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42" name="Shape 144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43" name="Shape 144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44" name="Shape 144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45" name="Shape 144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46" name="Shape 144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47" name="Shape 144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48" name="Shape 144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49" name="Shape 144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50" name="Shape 145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51" name="Shape 145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52" name="Shape 145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53" name="Shape 1453"/>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54" name="Shape 1454"/>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55" name="Shape 1455"/>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56" name="Shape 1456"/>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57" name="Shape 1457"/>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58" name="Shape 1458"/>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59" name="Shape 1459"/>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60" name="Shape 1460"/>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61" name="Shape 1461"/>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sp>
        <p:nvSpPr>
          <p:cNvPr id="1462" name="Shape 1462"/>
          <p:cNvSpPr/>
          <p:nvPr/>
        </p:nvSpPr>
        <p:spPr>
          <a:xfrm>
            <a:off x="8541200" y="4381875"/>
            <a:ext cx="204900" cy="204900"/>
          </a:xfrm>
          <a:prstGeom prst="rect">
            <a:avLst/>
          </a:prstGeom>
          <a:solidFill>
            <a:srgbClr val="3C78D8"/>
          </a:solidFill>
          <a:ln>
            <a:noFill/>
          </a:ln>
        </p:spPr>
        <p:txBody>
          <a:bodyPr anchorCtr="0" anchor="ctr" bIns="91425" lIns="91425" rIns="91425" tIns="91425">
            <a:noAutofit/>
          </a:bodyPr>
          <a:lstStyle/>
          <a:p>
            <a:pPr lvl="0">
              <a:spcBef>
                <a:spcPts val="0"/>
              </a:spcBef>
              <a:buNone/>
            </a:pPr>
            <a:r>
              <a:t/>
            </a:r>
            <a:endParaRPr/>
          </a:p>
        </p:txBody>
      </p:sp>
      <p:grpSp>
        <p:nvGrpSpPr>
          <p:cNvPr id="1463" name="Shape 1463"/>
          <p:cNvGrpSpPr/>
          <p:nvPr/>
        </p:nvGrpSpPr>
        <p:grpSpPr>
          <a:xfrm>
            <a:off x="8541200" y="2041075"/>
            <a:ext cx="204900" cy="2049000"/>
            <a:chOff x="7086600" y="1146100"/>
            <a:chExt cx="204900" cy="2049000"/>
          </a:xfrm>
        </p:grpSpPr>
        <p:sp>
          <p:nvSpPr>
            <p:cNvPr id="1464" name="Shape 1464"/>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465" name="Shape 1465"/>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466" name="Shape 1466"/>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467" name="Shape 1467"/>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468" name="Shape 1468"/>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469" name="Shape 1469"/>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470" name="Shape 1470"/>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471" name="Shape 1471"/>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472" name="Shape 1472"/>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473" name="Shape 1473"/>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1474" name="Shape 1474"/>
          <p:cNvGrpSpPr/>
          <p:nvPr/>
        </p:nvGrpSpPr>
        <p:grpSpPr>
          <a:xfrm>
            <a:off x="8541200" y="2041075"/>
            <a:ext cx="204900" cy="2049000"/>
            <a:chOff x="7086600" y="1146100"/>
            <a:chExt cx="204900" cy="2049000"/>
          </a:xfrm>
        </p:grpSpPr>
        <p:sp>
          <p:nvSpPr>
            <p:cNvPr id="1475" name="Shape 1475"/>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476" name="Shape 1476"/>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477" name="Shape 1477"/>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478" name="Shape 1478"/>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479" name="Shape 1479"/>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480" name="Shape 1480"/>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481" name="Shape 1481"/>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482" name="Shape 1482"/>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483" name="Shape 1483"/>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484" name="Shape 1484"/>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1485" name="Shape 1485"/>
          <p:cNvGrpSpPr/>
          <p:nvPr/>
        </p:nvGrpSpPr>
        <p:grpSpPr>
          <a:xfrm>
            <a:off x="8541200" y="2041075"/>
            <a:ext cx="204900" cy="2049000"/>
            <a:chOff x="7086600" y="1146100"/>
            <a:chExt cx="204900" cy="2049000"/>
          </a:xfrm>
        </p:grpSpPr>
        <p:sp>
          <p:nvSpPr>
            <p:cNvPr id="1486" name="Shape 1486"/>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487" name="Shape 1487"/>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488" name="Shape 1488"/>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489" name="Shape 1489"/>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490" name="Shape 1490"/>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491" name="Shape 1491"/>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492" name="Shape 1492"/>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493" name="Shape 1493"/>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494" name="Shape 1494"/>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495" name="Shape 1495"/>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1496" name="Shape 1496"/>
          <p:cNvGrpSpPr/>
          <p:nvPr/>
        </p:nvGrpSpPr>
        <p:grpSpPr>
          <a:xfrm>
            <a:off x="8541200" y="2041075"/>
            <a:ext cx="204900" cy="2049000"/>
            <a:chOff x="7086600" y="1146100"/>
            <a:chExt cx="204900" cy="2049000"/>
          </a:xfrm>
        </p:grpSpPr>
        <p:sp>
          <p:nvSpPr>
            <p:cNvPr id="1497" name="Shape 1497"/>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498" name="Shape 1498"/>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499" name="Shape 1499"/>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00" name="Shape 1500"/>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01" name="Shape 1501"/>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02" name="Shape 1502"/>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03" name="Shape 1503"/>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04" name="Shape 1504"/>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05" name="Shape 1505"/>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06" name="Shape 1506"/>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1507" name="Shape 1507"/>
          <p:cNvGrpSpPr/>
          <p:nvPr/>
        </p:nvGrpSpPr>
        <p:grpSpPr>
          <a:xfrm>
            <a:off x="8541200" y="2041075"/>
            <a:ext cx="204900" cy="2049000"/>
            <a:chOff x="7086600" y="1146100"/>
            <a:chExt cx="204900" cy="2049000"/>
          </a:xfrm>
        </p:grpSpPr>
        <p:sp>
          <p:nvSpPr>
            <p:cNvPr id="1508" name="Shape 1508"/>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09" name="Shape 1509"/>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10" name="Shape 1510"/>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11" name="Shape 1511"/>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12" name="Shape 1512"/>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13" name="Shape 1513"/>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14" name="Shape 1514"/>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15" name="Shape 1515"/>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16" name="Shape 1516"/>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17" name="Shape 1517"/>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1518" name="Shape 1518"/>
          <p:cNvGrpSpPr/>
          <p:nvPr/>
        </p:nvGrpSpPr>
        <p:grpSpPr>
          <a:xfrm>
            <a:off x="8541200" y="2041075"/>
            <a:ext cx="204900" cy="2049000"/>
            <a:chOff x="7086600" y="1146100"/>
            <a:chExt cx="204900" cy="2049000"/>
          </a:xfrm>
        </p:grpSpPr>
        <p:sp>
          <p:nvSpPr>
            <p:cNvPr id="1519" name="Shape 1519"/>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20" name="Shape 1520"/>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21" name="Shape 1521"/>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22" name="Shape 1522"/>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23" name="Shape 1523"/>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24" name="Shape 1524"/>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25" name="Shape 1525"/>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26" name="Shape 1526"/>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27" name="Shape 1527"/>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28" name="Shape 1528"/>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1529" name="Shape 1529"/>
          <p:cNvGrpSpPr/>
          <p:nvPr/>
        </p:nvGrpSpPr>
        <p:grpSpPr>
          <a:xfrm>
            <a:off x="8541200" y="2041075"/>
            <a:ext cx="204900" cy="2049000"/>
            <a:chOff x="7086600" y="1146100"/>
            <a:chExt cx="204900" cy="2049000"/>
          </a:xfrm>
        </p:grpSpPr>
        <p:sp>
          <p:nvSpPr>
            <p:cNvPr id="1530" name="Shape 1530"/>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31" name="Shape 1531"/>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32" name="Shape 1532"/>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33" name="Shape 1533"/>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34" name="Shape 1534"/>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35" name="Shape 1535"/>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36" name="Shape 1536"/>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37" name="Shape 1537"/>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38" name="Shape 1538"/>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39" name="Shape 1539"/>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1540" name="Shape 1540"/>
          <p:cNvGrpSpPr/>
          <p:nvPr/>
        </p:nvGrpSpPr>
        <p:grpSpPr>
          <a:xfrm>
            <a:off x="8541200" y="2041075"/>
            <a:ext cx="204900" cy="2049000"/>
            <a:chOff x="7086600" y="1146100"/>
            <a:chExt cx="204900" cy="2049000"/>
          </a:xfrm>
        </p:grpSpPr>
        <p:sp>
          <p:nvSpPr>
            <p:cNvPr id="1541" name="Shape 1541"/>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42" name="Shape 1542"/>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43" name="Shape 1543"/>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44" name="Shape 1544"/>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45" name="Shape 1545"/>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46" name="Shape 1546"/>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47" name="Shape 1547"/>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48" name="Shape 1548"/>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49" name="Shape 1549"/>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50" name="Shape 1550"/>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1551" name="Shape 1551"/>
          <p:cNvGrpSpPr/>
          <p:nvPr/>
        </p:nvGrpSpPr>
        <p:grpSpPr>
          <a:xfrm>
            <a:off x="8541200" y="2041075"/>
            <a:ext cx="204900" cy="2049000"/>
            <a:chOff x="7086600" y="1146100"/>
            <a:chExt cx="204900" cy="2049000"/>
          </a:xfrm>
        </p:grpSpPr>
        <p:sp>
          <p:nvSpPr>
            <p:cNvPr id="1552" name="Shape 1552"/>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53" name="Shape 1553"/>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54" name="Shape 1554"/>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55" name="Shape 1555"/>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56" name="Shape 1556"/>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57" name="Shape 1557"/>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58" name="Shape 1558"/>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59" name="Shape 1559"/>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60" name="Shape 1560"/>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61" name="Shape 1561"/>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1562" name="Shape 1562"/>
          <p:cNvGrpSpPr/>
          <p:nvPr/>
        </p:nvGrpSpPr>
        <p:grpSpPr>
          <a:xfrm>
            <a:off x="8541200" y="2041075"/>
            <a:ext cx="204900" cy="2049000"/>
            <a:chOff x="7086600" y="1146100"/>
            <a:chExt cx="204900" cy="2049000"/>
          </a:xfrm>
        </p:grpSpPr>
        <p:sp>
          <p:nvSpPr>
            <p:cNvPr id="1563" name="Shape 1563"/>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64" name="Shape 1564"/>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65" name="Shape 1565"/>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66" name="Shape 1566"/>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67" name="Shape 1567"/>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68" name="Shape 1568"/>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69" name="Shape 1569"/>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70" name="Shape 1570"/>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71" name="Shape 1571"/>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72" name="Shape 1572"/>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1573" name="Shape 1573"/>
          <p:cNvGrpSpPr/>
          <p:nvPr/>
        </p:nvGrpSpPr>
        <p:grpSpPr>
          <a:xfrm>
            <a:off x="8541200" y="2041075"/>
            <a:ext cx="204900" cy="2049000"/>
            <a:chOff x="7086600" y="1146100"/>
            <a:chExt cx="204900" cy="2049000"/>
          </a:xfrm>
        </p:grpSpPr>
        <p:sp>
          <p:nvSpPr>
            <p:cNvPr id="1574" name="Shape 1574"/>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75" name="Shape 1575"/>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76" name="Shape 1576"/>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77" name="Shape 1577"/>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78" name="Shape 1578"/>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79" name="Shape 1579"/>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80" name="Shape 1580"/>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81" name="Shape 1581"/>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82" name="Shape 1582"/>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83" name="Shape 1583"/>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1584" name="Shape 1584"/>
          <p:cNvGrpSpPr/>
          <p:nvPr/>
        </p:nvGrpSpPr>
        <p:grpSpPr>
          <a:xfrm>
            <a:off x="8541200" y="2041075"/>
            <a:ext cx="204900" cy="2049000"/>
            <a:chOff x="7086600" y="1146100"/>
            <a:chExt cx="204900" cy="2049000"/>
          </a:xfrm>
        </p:grpSpPr>
        <p:sp>
          <p:nvSpPr>
            <p:cNvPr id="1585" name="Shape 1585"/>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86" name="Shape 1586"/>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87" name="Shape 1587"/>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88" name="Shape 1588"/>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89" name="Shape 1589"/>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90" name="Shape 1590"/>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91" name="Shape 1591"/>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92" name="Shape 1592"/>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93" name="Shape 1593"/>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94" name="Shape 1594"/>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1595" name="Shape 1595"/>
          <p:cNvGrpSpPr/>
          <p:nvPr/>
        </p:nvGrpSpPr>
        <p:grpSpPr>
          <a:xfrm>
            <a:off x="8541200" y="2041075"/>
            <a:ext cx="204900" cy="2049000"/>
            <a:chOff x="7086600" y="1146100"/>
            <a:chExt cx="204900" cy="2049000"/>
          </a:xfrm>
        </p:grpSpPr>
        <p:sp>
          <p:nvSpPr>
            <p:cNvPr id="1596" name="Shape 1596"/>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97" name="Shape 1597"/>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98" name="Shape 1598"/>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599" name="Shape 1599"/>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600" name="Shape 1600"/>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601" name="Shape 1601"/>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602" name="Shape 1602"/>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603" name="Shape 1603"/>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604" name="Shape 1604"/>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605" name="Shape 1605"/>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1606" name="Shape 1606"/>
          <p:cNvGrpSpPr/>
          <p:nvPr/>
        </p:nvGrpSpPr>
        <p:grpSpPr>
          <a:xfrm>
            <a:off x="8541200" y="2041075"/>
            <a:ext cx="204900" cy="2049000"/>
            <a:chOff x="7086600" y="1146100"/>
            <a:chExt cx="204900" cy="2049000"/>
          </a:xfrm>
        </p:grpSpPr>
        <p:sp>
          <p:nvSpPr>
            <p:cNvPr id="1607" name="Shape 1607"/>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608" name="Shape 1608"/>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609" name="Shape 1609"/>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610" name="Shape 1610"/>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611" name="Shape 1611"/>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612" name="Shape 1612"/>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613" name="Shape 1613"/>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614" name="Shape 1614"/>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615" name="Shape 1615"/>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616" name="Shape 1616"/>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grpSp>
        <p:nvGrpSpPr>
          <p:cNvPr id="1617" name="Shape 1617"/>
          <p:cNvGrpSpPr/>
          <p:nvPr/>
        </p:nvGrpSpPr>
        <p:grpSpPr>
          <a:xfrm>
            <a:off x="8541200" y="2041075"/>
            <a:ext cx="204900" cy="2049000"/>
            <a:chOff x="7086600" y="1146100"/>
            <a:chExt cx="204900" cy="2049000"/>
          </a:xfrm>
        </p:grpSpPr>
        <p:sp>
          <p:nvSpPr>
            <p:cNvPr id="1618" name="Shape 1618"/>
            <p:cNvSpPr/>
            <p:nvPr/>
          </p:nvSpPr>
          <p:spPr>
            <a:xfrm>
              <a:off x="7086600" y="11461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619" name="Shape 1619"/>
            <p:cNvSpPr/>
            <p:nvPr/>
          </p:nvSpPr>
          <p:spPr>
            <a:xfrm>
              <a:off x="7086600" y="13510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620" name="Shape 1620"/>
            <p:cNvSpPr/>
            <p:nvPr/>
          </p:nvSpPr>
          <p:spPr>
            <a:xfrm>
              <a:off x="7086600" y="15559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621" name="Shape 1621"/>
            <p:cNvSpPr/>
            <p:nvPr/>
          </p:nvSpPr>
          <p:spPr>
            <a:xfrm>
              <a:off x="7086600" y="17608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622" name="Shape 1622"/>
            <p:cNvSpPr/>
            <p:nvPr/>
          </p:nvSpPr>
          <p:spPr>
            <a:xfrm>
              <a:off x="7086600" y="19657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623" name="Shape 1623"/>
            <p:cNvSpPr/>
            <p:nvPr/>
          </p:nvSpPr>
          <p:spPr>
            <a:xfrm>
              <a:off x="7086600" y="21706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624" name="Shape 1624"/>
            <p:cNvSpPr/>
            <p:nvPr/>
          </p:nvSpPr>
          <p:spPr>
            <a:xfrm>
              <a:off x="7086600" y="23755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625" name="Shape 1625"/>
            <p:cNvSpPr/>
            <p:nvPr/>
          </p:nvSpPr>
          <p:spPr>
            <a:xfrm>
              <a:off x="7086600" y="25804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626" name="Shape 1626"/>
            <p:cNvSpPr/>
            <p:nvPr/>
          </p:nvSpPr>
          <p:spPr>
            <a:xfrm>
              <a:off x="7086600" y="27853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sp>
          <p:nvSpPr>
            <p:cNvPr id="1627" name="Shape 1627"/>
            <p:cNvSpPr/>
            <p:nvPr/>
          </p:nvSpPr>
          <p:spPr>
            <a:xfrm>
              <a:off x="7086600" y="2990200"/>
              <a:ext cx="204900" cy="204900"/>
            </a:xfrm>
            <a:prstGeom prst="rect">
              <a:avLst/>
            </a:prstGeom>
            <a:solidFill>
              <a:srgbClr val="6AA84F"/>
            </a:solidFill>
            <a:ln>
              <a:noFill/>
            </a:ln>
          </p:spPr>
          <p:txBody>
            <a:bodyPr anchorCtr="0" anchor="ctr" bIns="91425" lIns="91425" rIns="91425" tIns="91425">
              <a:noAutofit/>
            </a:bodyPr>
            <a:lstStyle/>
            <a:p>
              <a:pPr lvl="0">
                <a:spcBef>
                  <a:spcPts val="0"/>
                </a:spcBef>
                <a:buNone/>
              </a:pPr>
              <a:r>
                <a:t/>
              </a:r>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