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2" Type="http://schemas.openxmlformats.org/officeDocument/2006/relationships/slide" Target="slides/slide8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Shape 1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" name="Shape 24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0" name="Shape 31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Shape 37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3" name="Shape 37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34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Shape 43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6" name="Shape 43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docs.google.com/a/aacps.org/presentation/d/1R_KFDLlhm6XPmor6-vKWQSRvQ-2PcuheU1gK1pQSuhY/copy?usp=shar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B6D7A8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0" y="297375"/>
            <a:ext cx="9255600" cy="192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Using Doubles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Fish Problems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303425"/>
            <a:ext cx="8520600" cy="1615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Modified by Darren Towers | Hilltop Elem.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August 2017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B4A7D6"/>
        </a:solid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159250"/>
            <a:ext cx="8520600" cy="1058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There were 3 smiling fish and 4 striped fish.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How many fish were there?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1" name="Shape 61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2" name="Shape 62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3" name="Shape 63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4" name="Shape 64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5" name="Shape 65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6" name="Shape 66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7" name="Shape 67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8" name="Shape 68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9" name="Shape 69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0" name="Shape 70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1" name="Shape 71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2" name="Shape 72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3" name="Shape 73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4" name="Shape 74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5" name="Shape 75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6" name="Shape 76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7" name="Shape 77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8" name="Shape 78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9" name="Shape 79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0" name="Shape 80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1" name="Shape 81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3" name="Shape 83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4" name="Shape 84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5" name="Shape 85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6" name="Shape 86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7" name="Shape 87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9" name="Shape 89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0" name="Shape 90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1" name="Shape 91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2" name="Shape 92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3" name="Shape 93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4" name="Shape 94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5" name="Shape 95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6" name="Shape 96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7" name="Shape 97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8" name="Shape 98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9" name="Shape 99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0" name="Shape 100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1" name="Shape 101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2" name="Shape 102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3" name="Shape 103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4" name="Shape 104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5" name="Shape 105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106" name="Shape 106"/>
          <p:cNvGrpSpPr/>
          <p:nvPr/>
        </p:nvGrpSpPr>
        <p:grpSpPr>
          <a:xfrm>
            <a:off x="139372" y="1228609"/>
            <a:ext cx="5520134" cy="3055418"/>
            <a:chOff x="306625" y="1635500"/>
            <a:chExt cx="5492125" cy="2954950"/>
          </a:xfrm>
        </p:grpSpPr>
        <p:sp>
          <p:nvSpPr>
            <p:cNvPr id="107" name="Shape 107"/>
            <p:cNvSpPr/>
            <p:nvPr/>
          </p:nvSpPr>
          <p:spPr>
            <a:xfrm>
              <a:off x="306650" y="1635500"/>
              <a:ext cx="5492100" cy="1617000"/>
            </a:xfrm>
            <a:prstGeom prst="rect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cxnSp>
          <p:nvCxnSpPr>
            <p:cNvPr id="108" name="Shape 108"/>
            <p:cNvCxnSpPr>
              <a:stCxn id="107" idx="0"/>
              <a:endCxn id="107" idx="2"/>
            </p:cNvCxnSpPr>
            <p:nvPr/>
          </p:nvCxnSpPr>
          <p:spPr>
            <a:xfrm>
              <a:off x="3052700" y="1635500"/>
              <a:ext cx="0" cy="16170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lg" w="lg" type="none"/>
              <a:tailEnd len="lg" w="lg" type="none"/>
            </a:ln>
          </p:spPr>
        </p:cxnSp>
        <p:sp>
          <p:nvSpPr>
            <p:cNvPr id="109" name="Shape 109"/>
            <p:cNvSpPr/>
            <p:nvPr/>
          </p:nvSpPr>
          <p:spPr>
            <a:xfrm>
              <a:off x="306625" y="3252450"/>
              <a:ext cx="5492100" cy="1338000"/>
            </a:xfrm>
            <a:prstGeom prst="rect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0" name="Shape 110"/>
            <p:cNvSpPr txBox="1"/>
            <p:nvPr/>
          </p:nvSpPr>
          <p:spPr>
            <a:xfrm>
              <a:off x="311700" y="1635500"/>
              <a:ext cx="557400" cy="334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rPr lang="en"/>
                <a:t>Part</a:t>
              </a:r>
            </a:p>
          </p:txBody>
        </p:sp>
        <p:sp>
          <p:nvSpPr>
            <p:cNvPr id="111" name="Shape 111"/>
            <p:cNvSpPr txBox="1"/>
            <p:nvPr/>
          </p:nvSpPr>
          <p:spPr>
            <a:xfrm>
              <a:off x="3052700" y="1635500"/>
              <a:ext cx="557400" cy="334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/>
                <a:t>Part</a:t>
              </a:r>
            </a:p>
          </p:txBody>
        </p:sp>
        <p:sp>
          <p:nvSpPr>
            <p:cNvPr id="112" name="Shape 112"/>
            <p:cNvSpPr txBox="1"/>
            <p:nvPr/>
          </p:nvSpPr>
          <p:spPr>
            <a:xfrm>
              <a:off x="311700" y="3252450"/>
              <a:ext cx="719700" cy="334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/>
                <a:t>Whole</a:t>
              </a:r>
            </a:p>
          </p:txBody>
        </p:sp>
      </p:grpSp>
      <p:grpSp>
        <p:nvGrpSpPr>
          <p:cNvPr id="113" name="Shape 113"/>
          <p:cNvGrpSpPr/>
          <p:nvPr/>
        </p:nvGrpSpPr>
        <p:grpSpPr>
          <a:xfrm>
            <a:off x="5910150" y="1217350"/>
            <a:ext cx="2922000" cy="1393800"/>
            <a:chOff x="5910150" y="1217350"/>
            <a:chExt cx="2922000" cy="1393800"/>
          </a:xfrm>
        </p:grpSpPr>
        <p:sp>
          <p:nvSpPr>
            <p:cNvPr id="114" name="Shape 114"/>
            <p:cNvSpPr/>
            <p:nvPr/>
          </p:nvSpPr>
          <p:spPr>
            <a:xfrm>
              <a:off x="5910150" y="1217350"/>
              <a:ext cx="2922000" cy="1393800"/>
            </a:xfrm>
            <a:prstGeom prst="rect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5" name="Shape 115"/>
            <p:cNvSpPr txBox="1"/>
            <p:nvPr/>
          </p:nvSpPr>
          <p:spPr>
            <a:xfrm>
              <a:off x="5910150" y="1217350"/>
              <a:ext cx="2620500" cy="418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rPr b="1" lang="en"/>
                <a:t>Doubles Fact (double click):</a:t>
              </a:r>
            </a:p>
          </p:txBody>
        </p:sp>
      </p:grpSp>
      <p:grpSp>
        <p:nvGrpSpPr>
          <p:cNvPr id="116" name="Shape 116"/>
          <p:cNvGrpSpPr/>
          <p:nvPr/>
        </p:nvGrpSpPr>
        <p:grpSpPr>
          <a:xfrm>
            <a:off x="5910150" y="2890225"/>
            <a:ext cx="2922000" cy="1393800"/>
            <a:chOff x="5910150" y="1217350"/>
            <a:chExt cx="2922000" cy="1393800"/>
          </a:xfrm>
        </p:grpSpPr>
        <p:sp>
          <p:nvSpPr>
            <p:cNvPr id="117" name="Shape 117"/>
            <p:cNvSpPr/>
            <p:nvPr/>
          </p:nvSpPr>
          <p:spPr>
            <a:xfrm>
              <a:off x="5910150" y="1217350"/>
              <a:ext cx="2922000" cy="1393800"/>
            </a:xfrm>
            <a:prstGeom prst="rect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8" name="Shape 118"/>
            <p:cNvSpPr txBox="1"/>
            <p:nvPr/>
          </p:nvSpPr>
          <p:spPr>
            <a:xfrm>
              <a:off x="5910150" y="1217350"/>
              <a:ext cx="2620500" cy="418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b="1" lang="en"/>
                <a:t>Equation </a:t>
              </a:r>
              <a:r>
                <a:rPr b="1" lang="en"/>
                <a:t>(double click):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B6D7A8"/>
        </a:solidFill>
      </p:bgPr>
    </p:bg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type="title"/>
          </p:nvPr>
        </p:nvSpPr>
        <p:spPr>
          <a:xfrm>
            <a:off x="311700" y="159250"/>
            <a:ext cx="8520600" cy="1058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There were 5 spotted fish and 6 fantail fish swimming. How many fish were swimming?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4" name="Shape 124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5" name="Shape 125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6" name="Shape 126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7" name="Shape 127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8" name="Shape 128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9" name="Shape 129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0" name="Shape 130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1" name="Shape 131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2" name="Shape 132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3" name="Shape 133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4" name="Shape 134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5" name="Shape 135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6" name="Shape 136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7" name="Shape 137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8" name="Shape 138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9" name="Shape 139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0" name="Shape 140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1" name="Shape 141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2" name="Shape 142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3" name="Shape 143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4" name="Shape 144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5" name="Shape 145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6" name="Shape 146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7" name="Shape 147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8" name="Shape 148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9" name="Shape 149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0" name="Shape 150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1" name="Shape 151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2" name="Shape 152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3" name="Shape 153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4" name="Shape 154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5" name="Shape 155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6" name="Shape 156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7" name="Shape 157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8" name="Shape 158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9" name="Shape 159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0" name="Shape 160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1" name="Shape 161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2" name="Shape 162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3" name="Shape 163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4" name="Shape 164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5" name="Shape 165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6" name="Shape 166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7" name="Shape 167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8" name="Shape 168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169" name="Shape 169"/>
          <p:cNvGrpSpPr/>
          <p:nvPr/>
        </p:nvGrpSpPr>
        <p:grpSpPr>
          <a:xfrm>
            <a:off x="195122" y="1217359"/>
            <a:ext cx="5520134" cy="3055418"/>
            <a:chOff x="306625" y="1635500"/>
            <a:chExt cx="5492125" cy="2954950"/>
          </a:xfrm>
        </p:grpSpPr>
        <p:sp>
          <p:nvSpPr>
            <p:cNvPr id="170" name="Shape 170"/>
            <p:cNvSpPr/>
            <p:nvPr/>
          </p:nvSpPr>
          <p:spPr>
            <a:xfrm>
              <a:off x="306650" y="1635500"/>
              <a:ext cx="5492100" cy="1617000"/>
            </a:xfrm>
            <a:prstGeom prst="rect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cxnSp>
          <p:nvCxnSpPr>
            <p:cNvPr id="171" name="Shape 171"/>
            <p:cNvCxnSpPr>
              <a:stCxn id="170" idx="0"/>
              <a:endCxn id="170" idx="2"/>
            </p:cNvCxnSpPr>
            <p:nvPr/>
          </p:nvCxnSpPr>
          <p:spPr>
            <a:xfrm>
              <a:off x="3052700" y="1635500"/>
              <a:ext cx="0" cy="16170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lg" w="lg" type="none"/>
              <a:tailEnd len="lg" w="lg" type="none"/>
            </a:ln>
          </p:spPr>
        </p:cxnSp>
        <p:sp>
          <p:nvSpPr>
            <p:cNvPr id="172" name="Shape 172"/>
            <p:cNvSpPr/>
            <p:nvPr/>
          </p:nvSpPr>
          <p:spPr>
            <a:xfrm>
              <a:off x="306625" y="3252450"/>
              <a:ext cx="5492100" cy="1338000"/>
            </a:xfrm>
            <a:prstGeom prst="rect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73" name="Shape 173"/>
            <p:cNvSpPr txBox="1"/>
            <p:nvPr/>
          </p:nvSpPr>
          <p:spPr>
            <a:xfrm>
              <a:off x="311700" y="1635500"/>
              <a:ext cx="557400" cy="334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/>
                <a:t>Part</a:t>
              </a:r>
            </a:p>
          </p:txBody>
        </p:sp>
        <p:sp>
          <p:nvSpPr>
            <p:cNvPr id="174" name="Shape 174"/>
            <p:cNvSpPr txBox="1"/>
            <p:nvPr/>
          </p:nvSpPr>
          <p:spPr>
            <a:xfrm>
              <a:off x="3052700" y="1635500"/>
              <a:ext cx="557400" cy="334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/>
                <a:t>Part</a:t>
              </a:r>
            </a:p>
          </p:txBody>
        </p:sp>
        <p:sp>
          <p:nvSpPr>
            <p:cNvPr id="175" name="Shape 175"/>
            <p:cNvSpPr txBox="1"/>
            <p:nvPr/>
          </p:nvSpPr>
          <p:spPr>
            <a:xfrm>
              <a:off x="311700" y="3252450"/>
              <a:ext cx="719700" cy="334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/>
                <a:t>Whole</a:t>
              </a:r>
            </a:p>
          </p:txBody>
        </p:sp>
      </p:grpSp>
      <p:grpSp>
        <p:nvGrpSpPr>
          <p:cNvPr id="176" name="Shape 176"/>
          <p:cNvGrpSpPr/>
          <p:nvPr/>
        </p:nvGrpSpPr>
        <p:grpSpPr>
          <a:xfrm>
            <a:off x="5910150" y="1217350"/>
            <a:ext cx="2922000" cy="1393800"/>
            <a:chOff x="5910150" y="1217350"/>
            <a:chExt cx="2922000" cy="1393800"/>
          </a:xfrm>
        </p:grpSpPr>
        <p:sp>
          <p:nvSpPr>
            <p:cNvPr id="177" name="Shape 177"/>
            <p:cNvSpPr/>
            <p:nvPr/>
          </p:nvSpPr>
          <p:spPr>
            <a:xfrm>
              <a:off x="5910150" y="1217350"/>
              <a:ext cx="2922000" cy="1393800"/>
            </a:xfrm>
            <a:prstGeom prst="rect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78" name="Shape 178"/>
            <p:cNvSpPr txBox="1"/>
            <p:nvPr/>
          </p:nvSpPr>
          <p:spPr>
            <a:xfrm>
              <a:off x="5910150" y="1217350"/>
              <a:ext cx="2620500" cy="418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b="1" lang="en"/>
                <a:t>Doubles Fact (double click):</a:t>
              </a:r>
            </a:p>
          </p:txBody>
        </p:sp>
      </p:grpSp>
      <p:grpSp>
        <p:nvGrpSpPr>
          <p:cNvPr id="179" name="Shape 179"/>
          <p:cNvGrpSpPr/>
          <p:nvPr/>
        </p:nvGrpSpPr>
        <p:grpSpPr>
          <a:xfrm>
            <a:off x="5910150" y="2890225"/>
            <a:ext cx="2922000" cy="1393800"/>
            <a:chOff x="5910150" y="1217350"/>
            <a:chExt cx="2922000" cy="1393800"/>
          </a:xfrm>
        </p:grpSpPr>
        <p:sp>
          <p:nvSpPr>
            <p:cNvPr id="180" name="Shape 180"/>
            <p:cNvSpPr/>
            <p:nvPr/>
          </p:nvSpPr>
          <p:spPr>
            <a:xfrm>
              <a:off x="5910150" y="1217350"/>
              <a:ext cx="2922000" cy="1393800"/>
            </a:xfrm>
            <a:prstGeom prst="rect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81" name="Shape 181"/>
            <p:cNvSpPr txBox="1"/>
            <p:nvPr/>
          </p:nvSpPr>
          <p:spPr>
            <a:xfrm>
              <a:off x="5910150" y="1217350"/>
              <a:ext cx="2620500" cy="418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b="1" lang="en"/>
                <a:t>Equation (double click):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E599"/>
        </a:solidFill>
      </p:bgPr>
    </p:bg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/>
          <p:nvPr>
            <p:ph type="title"/>
          </p:nvPr>
        </p:nvSpPr>
        <p:spPr>
          <a:xfrm>
            <a:off x="311700" y="159250"/>
            <a:ext cx="8520600" cy="1058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There were 6 fantail fish and 7 flipping fish.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How many fantail and flipping fish were there?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7" name="Shape 187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8" name="Shape 188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9" name="Shape 189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0" name="Shape 190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1" name="Shape 191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2" name="Shape 192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3" name="Shape 193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4" name="Shape 194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5" name="Shape 195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6" name="Shape 196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7" name="Shape 197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8" name="Shape 198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9" name="Shape 199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0" name="Shape 200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1" name="Shape 201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2" name="Shape 202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3" name="Shape 203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4" name="Shape 204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5" name="Shape 205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6" name="Shape 206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7" name="Shape 207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8" name="Shape 208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9" name="Shape 209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0" name="Shape 210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1" name="Shape 211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2" name="Shape 212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3" name="Shape 213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4" name="Shape 214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5" name="Shape 215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6" name="Shape 216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7" name="Shape 217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8" name="Shape 218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9" name="Shape 219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0" name="Shape 220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1" name="Shape 221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2" name="Shape 222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3" name="Shape 223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4" name="Shape 224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5" name="Shape 225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6" name="Shape 226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7" name="Shape 227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8" name="Shape 228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9" name="Shape 229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0" name="Shape 230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1" name="Shape 231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232" name="Shape 232"/>
          <p:cNvGrpSpPr/>
          <p:nvPr/>
        </p:nvGrpSpPr>
        <p:grpSpPr>
          <a:xfrm>
            <a:off x="195122" y="1217359"/>
            <a:ext cx="5520134" cy="3055418"/>
            <a:chOff x="306625" y="1635500"/>
            <a:chExt cx="5492125" cy="2954950"/>
          </a:xfrm>
        </p:grpSpPr>
        <p:sp>
          <p:nvSpPr>
            <p:cNvPr id="233" name="Shape 233"/>
            <p:cNvSpPr/>
            <p:nvPr/>
          </p:nvSpPr>
          <p:spPr>
            <a:xfrm>
              <a:off x="306650" y="1635500"/>
              <a:ext cx="5492100" cy="1617000"/>
            </a:xfrm>
            <a:prstGeom prst="rect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cxnSp>
          <p:nvCxnSpPr>
            <p:cNvPr id="234" name="Shape 234"/>
            <p:cNvCxnSpPr>
              <a:stCxn id="233" idx="0"/>
              <a:endCxn id="233" idx="2"/>
            </p:cNvCxnSpPr>
            <p:nvPr/>
          </p:nvCxnSpPr>
          <p:spPr>
            <a:xfrm>
              <a:off x="3052700" y="1635500"/>
              <a:ext cx="0" cy="16170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lg" w="lg" type="none"/>
              <a:tailEnd len="lg" w="lg" type="none"/>
            </a:ln>
          </p:spPr>
        </p:cxnSp>
        <p:sp>
          <p:nvSpPr>
            <p:cNvPr id="235" name="Shape 235"/>
            <p:cNvSpPr/>
            <p:nvPr/>
          </p:nvSpPr>
          <p:spPr>
            <a:xfrm>
              <a:off x="306625" y="3252450"/>
              <a:ext cx="5492100" cy="1338000"/>
            </a:xfrm>
            <a:prstGeom prst="rect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6" name="Shape 236"/>
            <p:cNvSpPr txBox="1"/>
            <p:nvPr/>
          </p:nvSpPr>
          <p:spPr>
            <a:xfrm>
              <a:off x="311700" y="1635500"/>
              <a:ext cx="557400" cy="334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/>
                <a:t>Part</a:t>
              </a:r>
            </a:p>
          </p:txBody>
        </p:sp>
        <p:sp>
          <p:nvSpPr>
            <p:cNvPr id="237" name="Shape 237"/>
            <p:cNvSpPr txBox="1"/>
            <p:nvPr/>
          </p:nvSpPr>
          <p:spPr>
            <a:xfrm>
              <a:off x="3052700" y="1635500"/>
              <a:ext cx="557400" cy="334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/>
                <a:t>Part</a:t>
              </a:r>
            </a:p>
          </p:txBody>
        </p:sp>
        <p:sp>
          <p:nvSpPr>
            <p:cNvPr id="238" name="Shape 238"/>
            <p:cNvSpPr txBox="1"/>
            <p:nvPr/>
          </p:nvSpPr>
          <p:spPr>
            <a:xfrm>
              <a:off x="311700" y="3252450"/>
              <a:ext cx="719700" cy="334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/>
                <a:t>Whole</a:t>
              </a:r>
            </a:p>
          </p:txBody>
        </p:sp>
      </p:grpSp>
      <p:grpSp>
        <p:nvGrpSpPr>
          <p:cNvPr id="239" name="Shape 239"/>
          <p:cNvGrpSpPr/>
          <p:nvPr/>
        </p:nvGrpSpPr>
        <p:grpSpPr>
          <a:xfrm>
            <a:off x="5910150" y="1217350"/>
            <a:ext cx="2922000" cy="1393800"/>
            <a:chOff x="5910150" y="1217350"/>
            <a:chExt cx="2922000" cy="1393800"/>
          </a:xfrm>
        </p:grpSpPr>
        <p:sp>
          <p:nvSpPr>
            <p:cNvPr id="240" name="Shape 240"/>
            <p:cNvSpPr/>
            <p:nvPr/>
          </p:nvSpPr>
          <p:spPr>
            <a:xfrm>
              <a:off x="5910150" y="1217350"/>
              <a:ext cx="2922000" cy="1393800"/>
            </a:xfrm>
            <a:prstGeom prst="rect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41" name="Shape 241"/>
            <p:cNvSpPr txBox="1"/>
            <p:nvPr/>
          </p:nvSpPr>
          <p:spPr>
            <a:xfrm>
              <a:off x="5910150" y="1217350"/>
              <a:ext cx="2620500" cy="418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b="1" lang="en"/>
                <a:t>Doubles Fact (double click):</a:t>
              </a:r>
            </a:p>
          </p:txBody>
        </p:sp>
      </p:grpSp>
      <p:grpSp>
        <p:nvGrpSpPr>
          <p:cNvPr id="242" name="Shape 242"/>
          <p:cNvGrpSpPr/>
          <p:nvPr/>
        </p:nvGrpSpPr>
        <p:grpSpPr>
          <a:xfrm>
            <a:off x="5910150" y="2890225"/>
            <a:ext cx="2922000" cy="1393800"/>
            <a:chOff x="5910150" y="1217350"/>
            <a:chExt cx="2922000" cy="1393800"/>
          </a:xfrm>
        </p:grpSpPr>
        <p:sp>
          <p:nvSpPr>
            <p:cNvPr id="243" name="Shape 243"/>
            <p:cNvSpPr/>
            <p:nvPr/>
          </p:nvSpPr>
          <p:spPr>
            <a:xfrm>
              <a:off x="5910150" y="1217350"/>
              <a:ext cx="2922000" cy="1393800"/>
            </a:xfrm>
            <a:prstGeom prst="rect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44" name="Shape 244"/>
            <p:cNvSpPr txBox="1"/>
            <p:nvPr/>
          </p:nvSpPr>
          <p:spPr>
            <a:xfrm>
              <a:off x="5910150" y="1217350"/>
              <a:ext cx="2620500" cy="418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b="1" lang="en"/>
                <a:t>Equation (double click):</a:t>
              </a: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A2C4C9"/>
        </a:solidFill>
      </p:bgPr>
    </p:bg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/>
          <p:nvPr>
            <p:ph type="title"/>
          </p:nvPr>
        </p:nvSpPr>
        <p:spPr>
          <a:xfrm>
            <a:off x="311700" y="159250"/>
            <a:ext cx="8520600" cy="1058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There were 11 fish. 5 were spotted. Some were striped. How many were striped?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0" name="Shape 250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1" name="Shape 251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2" name="Shape 252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3" name="Shape 253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4" name="Shape 254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5" name="Shape 255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6" name="Shape 256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7" name="Shape 257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8" name="Shape 258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9" name="Shape 259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0" name="Shape 260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1" name="Shape 261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2" name="Shape 262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3" name="Shape 263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4" name="Shape 264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5" name="Shape 265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6" name="Shape 266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7" name="Shape 267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8" name="Shape 268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9" name="Shape 269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0" name="Shape 270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1" name="Shape 271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2" name="Shape 272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3" name="Shape 273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4" name="Shape 274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5" name="Shape 275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6" name="Shape 276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7" name="Shape 277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8" name="Shape 278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9" name="Shape 279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0" name="Shape 280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1" name="Shape 281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2" name="Shape 282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3" name="Shape 283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4" name="Shape 284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5" name="Shape 285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6" name="Shape 286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7" name="Shape 287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8" name="Shape 288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9" name="Shape 289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0" name="Shape 290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1" name="Shape 291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2" name="Shape 292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3" name="Shape 293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4" name="Shape 294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295" name="Shape 295"/>
          <p:cNvGrpSpPr/>
          <p:nvPr/>
        </p:nvGrpSpPr>
        <p:grpSpPr>
          <a:xfrm>
            <a:off x="195122" y="1217359"/>
            <a:ext cx="5520134" cy="3055418"/>
            <a:chOff x="306625" y="1635500"/>
            <a:chExt cx="5492125" cy="2954950"/>
          </a:xfrm>
        </p:grpSpPr>
        <p:sp>
          <p:nvSpPr>
            <p:cNvPr id="296" name="Shape 296"/>
            <p:cNvSpPr/>
            <p:nvPr/>
          </p:nvSpPr>
          <p:spPr>
            <a:xfrm>
              <a:off x="306650" y="1635500"/>
              <a:ext cx="5492100" cy="1617000"/>
            </a:xfrm>
            <a:prstGeom prst="rect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cxnSp>
          <p:nvCxnSpPr>
            <p:cNvPr id="297" name="Shape 297"/>
            <p:cNvCxnSpPr>
              <a:stCxn id="296" idx="0"/>
              <a:endCxn id="296" idx="2"/>
            </p:cNvCxnSpPr>
            <p:nvPr/>
          </p:nvCxnSpPr>
          <p:spPr>
            <a:xfrm>
              <a:off x="3052700" y="1635500"/>
              <a:ext cx="0" cy="16170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lg" w="lg" type="none"/>
              <a:tailEnd len="lg" w="lg" type="none"/>
            </a:ln>
          </p:spPr>
        </p:cxnSp>
        <p:sp>
          <p:nvSpPr>
            <p:cNvPr id="298" name="Shape 298"/>
            <p:cNvSpPr/>
            <p:nvPr/>
          </p:nvSpPr>
          <p:spPr>
            <a:xfrm>
              <a:off x="306625" y="3252450"/>
              <a:ext cx="5492100" cy="1338000"/>
            </a:xfrm>
            <a:prstGeom prst="rect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9" name="Shape 299"/>
            <p:cNvSpPr txBox="1"/>
            <p:nvPr/>
          </p:nvSpPr>
          <p:spPr>
            <a:xfrm>
              <a:off x="311700" y="1635500"/>
              <a:ext cx="557400" cy="334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/>
                <a:t>Part</a:t>
              </a:r>
            </a:p>
          </p:txBody>
        </p:sp>
        <p:sp>
          <p:nvSpPr>
            <p:cNvPr id="300" name="Shape 300"/>
            <p:cNvSpPr txBox="1"/>
            <p:nvPr/>
          </p:nvSpPr>
          <p:spPr>
            <a:xfrm>
              <a:off x="3052700" y="1635500"/>
              <a:ext cx="557400" cy="334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/>
                <a:t>Part</a:t>
              </a:r>
            </a:p>
          </p:txBody>
        </p:sp>
        <p:sp>
          <p:nvSpPr>
            <p:cNvPr id="301" name="Shape 301"/>
            <p:cNvSpPr txBox="1"/>
            <p:nvPr/>
          </p:nvSpPr>
          <p:spPr>
            <a:xfrm>
              <a:off x="311700" y="3252450"/>
              <a:ext cx="719700" cy="334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/>
                <a:t>Whole</a:t>
              </a:r>
            </a:p>
          </p:txBody>
        </p:sp>
      </p:grpSp>
      <p:grpSp>
        <p:nvGrpSpPr>
          <p:cNvPr id="302" name="Shape 302"/>
          <p:cNvGrpSpPr/>
          <p:nvPr/>
        </p:nvGrpSpPr>
        <p:grpSpPr>
          <a:xfrm>
            <a:off x="5910150" y="1217350"/>
            <a:ext cx="2922000" cy="1393800"/>
            <a:chOff x="5910150" y="1217350"/>
            <a:chExt cx="2922000" cy="1393800"/>
          </a:xfrm>
        </p:grpSpPr>
        <p:sp>
          <p:nvSpPr>
            <p:cNvPr id="303" name="Shape 303"/>
            <p:cNvSpPr/>
            <p:nvPr/>
          </p:nvSpPr>
          <p:spPr>
            <a:xfrm>
              <a:off x="5910150" y="1217350"/>
              <a:ext cx="2922000" cy="1393800"/>
            </a:xfrm>
            <a:prstGeom prst="rect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4" name="Shape 304"/>
            <p:cNvSpPr txBox="1"/>
            <p:nvPr/>
          </p:nvSpPr>
          <p:spPr>
            <a:xfrm>
              <a:off x="5910150" y="1217350"/>
              <a:ext cx="2620500" cy="418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b="1" lang="en"/>
                <a:t>Doubles Fact (double click):</a:t>
              </a:r>
            </a:p>
          </p:txBody>
        </p:sp>
      </p:grpSp>
      <p:grpSp>
        <p:nvGrpSpPr>
          <p:cNvPr id="305" name="Shape 305"/>
          <p:cNvGrpSpPr/>
          <p:nvPr/>
        </p:nvGrpSpPr>
        <p:grpSpPr>
          <a:xfrm>
            <a:off x="5910150" y="2890225"/>
            <a:ext cx="2922000" cy="1393800"/>
            <a:chOff x="5910150" y="1217350"/>
            <a:chExt cx="2922000" cy="1393800"/>
          </a:xfrm>
        </p:grpSpPr>
        <p:sp>
          <p:nvSpPr>
            <p:cNvPr id="306" name="Shape 306"/>
            <p:cNvSpPr/>
            <p:nvPr/>
          </p:nvSpPr>
          <p:spPr>
            <a:xfrm>
              <a:off x="5910150" y="1217350"/>
              <a:ext cx="2922000" cy="1393800"/>
            </a:xfrm>
            <a:prstGeom prst="rect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7" name="Shape 307"/>
            <p:cNvSpPr txBox="1"/>
            <p:nvPr/>
          </p:nvSpPr>
          <p:spPr>
            <a:xfrm>
              <a:off x="5910150" y="1217350"/>
              <a:ext cx="2620500" cy="418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b="1" lang="en"/>
                <a:t>Equation (double click):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EA9999"/>
        </a:solidFill>
      </p:bgPr>
    </p:bg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Shape 312"/>
          <p:cNvSpPr txBox="1"/>
          <p:nvPr>
            <p:ph type="title"/>
          </p:nvPr>
        </p:nvSpPr>
        <p:spPr>
          <a:xfrm>
            <a:off x="311700" y="159250"/>
            <a:ext cx="8520600" cy="1058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There were 17 fish. Some were fat and 8 were skinny.  How many were fat?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3" name="Shape 313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4" name="Shape 314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5" name="Shape 315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6" name="Shape 316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7" name="Shape 317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8" name="Shape 318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9" name="Shape 319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0" name="Shape 320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1" name="Shape 321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2" name="Shape 322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3" name="Shape 323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4" name="Shape 324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5" name="Shape 325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6" name="Shape 326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7" name="Shape 327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8" name="Shape 328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9" name="Shape 329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0" name="Shape 330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1" name="Shape 331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2" name="Shape 332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3" name="Shape 333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4" name="Shape 334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5" name="Shape 335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6" name="Shape 336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7" name="Shape 337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8" name="Shape 338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9" name="Shape 339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0" name="Shape 340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1" name="Shape 341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2" name="Shape 342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3" name="Shape 343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4" name="Shape 344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5" name="Shape 345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6" name="Shape 346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7" name="Shape 347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8" name="Shape 348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9" name="Shape 349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0" name="Shape 350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1" name="Shape 351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2" name="Shape 352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3" name="Shape 353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4" name="Shape 354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5" name="Shape 355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6" name="Shape 356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7" name="Shape 357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358" name="Shape 358"/>
          <p:cNvGrpSpPr/>
          <p:nvPr/>
        </p:nvGrpSpPr>
        <p:grpSpPr>
          <a:xfrm>
            <a:off x="195122" y="1217359"/>
            <a:ext cx="5520134" cy="3055418"/>
            <a:chOff x="306625" y="1635500"/>
            <a:chExt cx="5492125" cy="2954950"/>
          </a:xfrm>
        </p:grpSpPr>
        <p:sp>
          <p:nvSpPr>
            <p:cNvPr id="359" name="Shape 359"/>
            <p:cNvSpPr/>
            <p:nvPr/>
          </p:nvSpPr>
          <p:spPr>
            <a:xfrm>
              <a:off x="306650" y="1635500"/>
              <a:ext cx="5492100" cy="1617000"/>
            </a:xfrm>
            <a:prstGeom prst="rect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cxnSp>
          <p:nvCxnSpPr>
            <p:cNvPr id="360" name="Shape 360"/>
            <p:cNvCxnSpPr>
              <a:stCxn id="359" idx="0"/>
              <a:endCxn id="359" idx="2"/>
            </p:cNvCxnSpPr>
            <p:nvPr/>
          </p:nvCxnSpPr>
          <p:spPr>
            <a:xfrm>
              <a:off x="3052700" y="1635500"/>
              <a:ext cx="0" cy="16170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lg" w="lg" type="none"/>
              <a:tailEnd len="lg" w="lg" type="none"/>
            </a:ln>
          </p:spPr>
        </p:cxnSp>
        <p:sp>
          <p:nvSpPr>
            <p:cNvPr id="361" name="Shape 361"/>
            <p:cNvSpPr/>
            <p:nvPr/>
          </p:nvSpPr>
          <p:spPr>
            <a:xfrm>
              <a:off x="306625" y="3252450"/>
              <a:ext cx="5492100" cy="1338000"/>
            </a:xfrm>
            <a:prstGeom prst="rect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2" name="Shape 362"/>
            <p:cNvSpPr txBox="1"/>
            <p:nvPr/>
          </p:nvSpPr>
          <p:spPr>
            <a:xfrm>
              <a:off x="311700" y="1635500"/>
              <a:ext cx="557400" cy="334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/>
                <a:t>Part</a:t>
              </a:r>
            </a:p>
          </p:txBody>
        </p:sp>
        <p:sp>
          <p:nvSpPr>
            <p:cNvPr id="363" name="Shape 363"/>
            <p:cNvSpPr txBox="1"/>
            <p:nvPr/>
          </p:nvSpPr>
          <p:spPr>
            <a:xfrm>
              <a:off x="3052700" y="1635500"/>
              <a:ext cx="557400" cy="334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/>
                <a:t>Part</a:t>
              </a:r>
            </a:p>
          </p:txBody>
        </p:sp>
        <p:sp>
          <p:nvSpPr>
            <p:cNvPr id="364" name="Shape 364"/>
            <p:cNvSpPr txBox="1"/>
            <p:nvPr/>
          </p:nvSpPr>
          <p:spPr>
            <a:xfrm>
              <a:off x="311700" y="3252450"/>
              <a:ext cx="719700" cy="334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/>
                <a:t>Whole</a:t>
              </a:r>
            </a:p>
          </p:txBody>
        </p:sp>
      </p:grpSp>
      <p:grpSp>
        <p:nvGrpSpPr>
          <p:cNvPr id="365" name="Shape 365"/>
          <p:cNvGrpSpPr/>
          <p:nvPr/>
        </p:nvGrpSpPr>
        <p:grpSpPr>
          <a:xfrm>
            <a:off x="5910150" y="1217350"/>
            <a:ext cx="2922000" cy="1393800"/>
            <a:chOff x="5910150" y="1217350"/>
            <a:chExt cx="2922000" cy="1393800"/>
          </a:xfrm>
        </p:grpSpPr>
        <p:sp>
          <p:nvSpPr>
            <p:cNvPr id="366" name="Shape 366"/>
            <p:cNvSpPr/>
            <p:nvPr/>
          </p:nvSpPr>
          <p:spPr>
            <a:xfrm>
              <a:off x="5910150" y="1217350"/>
              <a:ext cx="2922000" cy="1393800"/>
            </a:xfrm>
            <a:prstGeom prst="rect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7" name="Shape 367"/>
            <p:cNvSpPr txBox="1"/>
            <p:nvPr/>
          </p:nvSpPr>
          <p:spPr>
            <a:xfrm>
              <a:off x="5910150" y="1217350"/>
              <a:ext cx="2620500" cy="418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b="1" lang="en"/>
                <a:t>Doubles Fact (double click):</a:t>
              </a:r>
            </a:p>
          </p:txBody>
        </p:sp>
      </p:grpSp>
      <p:grpSp>
        <p:nvGrpSpPr>
          <p:cNvPr id="368" name="Shape 368"/>
          <p:cNvGrpSpPr/>
          <p:nvPr/>
        </p:nvGrpSpPr>
        <p:grpSpPr>
          <a:xfrm>
            <a:off x="5910150" y="2890225"/>
            <a:ext cx="2922000" cy="1393800"/>
            <a:chOff x="5910150" y="1217350"/>
            <a:chExt cx="2922000" cy="1393800"/>
          </a:xfrm>
        </p:grpSpPr>
        <p:sp>
          <p:nvSpPr>
            <p:cNvPr id="369" name="Shape 369"/>
            <p:cNvSpPr/>
            <p:nvPr/>
          </p:nvSpPr>
          <p:spPr>
            <a:xfrm>
              <a:off x="5910150" y="1217350"/>
              <a:ext cx="2922000" cy="1393800"/>
            </a:xfrm>
            <a:prstGeom prst="rect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0" name="Shape 370"/>
            <p:cNvSpPr txBox="1"/>
            <p:nvPr/>
          </p:nvSpPr>
          <p:spPr>
            <a:xfrm>
              <a:off x="5910150" y="1217350"/>
              <a:ext cx="2620500" cy="418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b="1" lang="en"/>
                <a:t>Equation (double click):</a:t>
              </a: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D5A6BD"/>
        </a:solidFill>
      </p:bgPr>
    </p:bg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Shape 375"/>
          <p:cNvSpPr txBox="1"/>
          <p:nvPr>
            <p:ph type="title"/>
          </p:nvPr>
        </p:nvSpPr>
        <p:spPr>
          <a:xfrm>
            <a:off x="311700" y="159250"/>
            <a:ext cx="8520600" cy="1058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There were 7 fish.  4 had teeth and some did not.  How many had no teeth?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6" name="Shape 376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7" name="Shape 377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8" name="Shape 378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9" name="Shape 379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0" name="Shape 380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1" name="Shape 381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2" name="Shape 382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3" name="Shape 383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4" name="Shape 384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5" name="Shape 385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6" name="Shape 386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7" name="Shape 387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8" name="Shape 388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9" name="Shape 389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0" name="Shape 390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1" name="Shape 391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2" name="Shape 392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3" name="Shape 393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4" name="Shape 394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5" name="Shape 395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6" name="Shape 396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7" name="Shape 397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8" name="Shape 398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9" name="Shape 399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0" name="Shape 400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1" name="Shape 401"/>
          <p:cNvSpPr/>
          <p:nvPr/>
        </p:nvSpPr>
        <p:spPr>
          <a:xfrm>
            <a:off x="944650" y="4418800"/>
            <a:ext cx="653100" cy="653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2" name="Shape 402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3" name="Shape 403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4" name="Shape 404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5" name="Shape 405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6" name="Shape 406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7" name="Shape 407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8" name="Shape 408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9" name="Shape 409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0" name="Shape 410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1" name="Shape 411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2" name="Shape 412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3" name="Shape 413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4" name="Shape 414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5" name="Shape 415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6" name="Shape 416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7" name="Shape 417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8" name="Shape 418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9" name="Shape 419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20" name="Shape 420"/>
          <p:cNvSpPr/>
          <p:nvPr/>
        </p:nvSpPr>
        <p:spPr>
          <a:xfrm>
            <a:off x="3704575" y="4418800"/>
            <a:ext cx="653100" cy="653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421" name="Shape 421"/>
          <p:cNvGrpSpPr/>
          <p:nvPr/>
        </p:nvGrpSpPr>
        <p:grpSpPr>
          <a:xfrm>
            <a:off x="195122" y="1217359"/>
            <a:ext cx="5520134" cy="3055418"/>
            <a:chOff x="306625" y="1635500"/>
            <a:chExt cx="5492125" cy="2954950"/>
          </a:xfrm>
        </p:grpSpPr>
        <p:sp>
          <p:nvSpPr>
            <p:cNvPr id="422" name="Shape 422"/>
            <p:cNvSpPr/>
            <p:nvPr/>
          </p:nvSpPr>
          <p:spPr>
            <a:xfrm>
              <a:off x="306650" y="1635500"/>
              <a:ext cx="5492100" cy="1617000"/>
            </a:xfrm>
            <a:prstGeom prst="rect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cxnSp>
          <p:nvCxnSpPr>
            <p:cNvPr id="423" name="Shape 423"/>
            <p:cNvCxnSpPr>
              <a:stCxn id="422" idx="0"/>
              <a:endCxn id="422" idx="2"/>
            </p:cNvCxnSpPr>
            <p:nvPr/>
          </p:nvCxnSpPr>
          <p:spPr>
            <a:xfrm>
              <a:off x="3052700" y="1635500"/>
              <a:ext cx="0" cy="16170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lg" w="lg" type="none"/>
              <a:tailEnd len="lg" w="lg" type="none"/>
            </a:ln>
          </p:spPr>
        </p:cxnSp>
        <p:sp>
          <p:nvSpPr>
            <p:cNvPr id="424" name="Shape 424"/>
            <p:cNvSpPr/>
            <p:nvPr/>
          </p:nvSpPr>
          <p:spPr>
            <a:xfrm>
              <a:off x="306625" y="3252450"/>
              <a:ext cx="5492100" cy="1338000"/>
            </a:xfrm>
            <a:prstGeom prst="rect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5" name="Shape 425"/>
            <p:cNvSpPr txBox="1"/>
            <p:nvPr/>
          </p:nvSpPr>
          <p:spPr>
            <a:xfrm>
              <a:off x="311700" y="1635500"/>
              <a:ext cx="557400" cy="334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/>
                <a:t>Part</a:t>
              </a:r>
            </a:p>
          </p:txBody>
        </p:sp>
        <p:sp>
          <p:nvSpPr>
            <p:cNvPr id="426" name="Shape 426"/>
            <p:cNvSpPr txBox="1"/>
            <p:nvPr/>
          </p:nvSpPr>
          <p:spPr>
            <a:xfrm>
              <a:off x="3052700" y="1635500"/>
              <a:ext cx="557400" cy="334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/>
                <a:t>Part</a:t>
              </a:r>
            </a:p>
          </p:txBody>
        </p:sp>
        <p:sp>
          <p:nvSpPr>
            <p:cNvPr id="427" name="Shape 427"/>
            <p:cNvSpPr txBox="1"/>
            <p:nvPr/>
          </p:nvSpPr>
          <p:spPr>
            <a:xfrm>
              <a:off x="311700" y="3252450"/>
              <a:ext cx="719700" cy="334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/>
                <a:t>Whole</a:t>
              </a:r>
            </a:p>
          </p:txBody>
        </p:sp>
      </p:grpSp>
      <p:grpSp>
        <p:nvGrpSpPr>
          <p:cNvPr id="428" name="Shape 428"/>
          <p:cNvGrpSpPr/>
          <p:nvPr/>
        </p:nvGrpSpPr>
        <p:grpSpPr>
          <a:xfrm>
            <a:off x="5910150" y="1217350"/>
            <a:ext cx="2922000" cy="1393800"/>
            <a:chOff x="5910150" y="1217350"/>
            <a:chExt cx="2922000" cy="1393800"/>
          </a:xfrm>
        </p:grpSpPr>
        <p:sp>
          <p:nvSpPr>
            <p:cNvPr id="429" name="Shape 429"/>
            <p:cNvSpPr/>
            <p:nvPr/>
          </p:nvSpPr>
          <p:spPr>
            <a:xfrm>
              <a:off x="5910150" y="1217350"/>
              <a:ext cx="2922000" cy="1393800"/>
            </a:xfrm>
            <a:prstGeom prst="rect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30" name="Shape 430"/>
            <p:cNvSpPr txBox="1"/>
            <p:nvPr/>
          </p:nvSpPr>
          <p:spPr>
            <a:xfrm>
              <a:off x="5910150" y="1217350"/>
              <a:ext cx="2620500" cy="418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b="1" lang="en"/>
                <a:t>Doubles Fact (double click):</a:t>
              </a:r>
            </a:p>
          </p:txBody>
        </p:sp>
      </p:grpSp>
      <p:grpSp>
        <p:nvGrpSpPr>
          <p:cNvPr id="431" name="Shape 431"/>
          <p:cNvGrpSpPr/>
          <p:nvPr/>
        </p:nvGrpSpPr>
        <p:grpSpPr>
          <a:xfrm>
            <a:off x="5910150" y="2890225"/>
            <a:ext cx="2922000" cy="1393800"/>
            <a:chOff x="5910150" y="1217350"/>
            <a:chExt cx="2922000" cy="1393800"/>
          </a:xfrm>
        </p:grpSpPr>
        <p:sp>
          <p:nvSpPr>
            <p:cNvPr id="432" name="Shape 432"/>
            <p:cNvSpPr/>
            <p:nvPr/>
          </p:nvSpPr>
          <p:spPr>
            <a:xfrm>
              <a:off x="5910150" y="1217350"/>
              <a:ext cx="2922000" cy="1393800"/>
            </a:xfrm>
            <a:prstGeom prst="rect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33" name="Shape 433"/>
            <p:cNvSpPr txBox="1"/>
            <p:nvPr/>
          </p:nvSpPr>
          <p:spPr>
            <a:xfrm>
              <a:off x="5910150" y="1217350"/>
              <a:ext cx="2620500" cy="418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b="1" lang="en"/>
                <a:t>Equation (double click):</a:t>
              </a: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B6D7A8"/>
        </a:solidFill>
      </p:bgPr>
    </p:bg>
    <p:spTree>
      <p:nvGrpSpPr>
        <p:cNvPr id="437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Shape 438"/>
          <p:cNvSpPr txBox="1"/>
          <p:nvPr>
            <p:ph type="title"/>
          </p:nvPr>
        </p:nvSpPr>
        <p:spPr>
          <a:xfrm>
            <a:off x="311700" y="445025"/>
            <a:ext cx="8520600" cy="1051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000"/>
              <a:t>All Done?</a:t>
            </a:r>
          </a:p>
        </p:txBody>
      </p:sp>
      <p:sp>
        <p:nvSpPr>
          <p:cNvPr id="439" name="Shape 439"/>
          <p:cNvSpPr txBox="1"/>
          <p:nvPr>
            <p:ph idx="1" type="body"/>
          </p:nvPr>
        </p:nvSpPr>
        <p:spPr>
          <a:xfrm>
            <a:off x="311700" y="1607625"/>
            <a:ext cx="8520600" cy="2961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000"/>
              <a:t>Let your teacher know you are finished.</a:t>
            </a:r>
          </a:p>
          <a:p>
            <a:pPr lvl="0" algn="ctr">
              <a:spcBef>
                <a:spcPts val="0"/>
              </a:spcBef>
              <a:buNone/>
            </a:pPr>
            <a:r>
              <a:rPr b="1" lang="en" sz="3000"/>
              <a:t>Then, c</a:t>
            </a:r>
            <a:r>
              <a:rPr b="1" lang="en" sz="3000"/>
              <a:t>lick </a:t>
            </a:r>
            <a:r>
              <a:rPr b="1" lang="en" sz="3000" u="sng">
                <a:solidFill>
                  <a:schemeClr val="hlink"/>
                </a:solidFill>
                <a:hlinkClick r:id="rId3"/>
              </a:rPr>
              <a:t>here</a:t>
            </a:r>
            <a:r>
              <a:rPr b="1" lang="en" sz="3000"/>
              <a:t> to create your own fish problems and then share with a friend for them to solve.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