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Shape 3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Shape 3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Shape 4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a/aacps.org/presentation/d/1R_KFDLlhm6XPmor6-vKWQSRvQ-2PcuheU1gK1pQSuhY/copy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0" y="297375"/>
            <a:ext cx="9255600" cy="192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Using Doubles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Fish Problems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303425"/>
            <a:ext cx="8520600" cy="1615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Modified by Darren Towers | Hilltop Elem.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August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4A7D6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159250"/>
            <a:ext cx="8520600" cy="105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There were 3 smiling fish and 4 striped fish.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How many fish were there?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4" name="Shape 8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4" name="Shape 10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06" name="Shape 106"/>
          <p:cNvGrpSpPr/>
          <p:nvPr/>
        </p:nvGrpSpPr>
        <p:grpSpPr>
          <a:xfrm>
            <a:off x="139372" y="1228609"/>
            <a:ext cx="5520134" cy="3055418"/>
            <a:chOff x="306625" y="1635500"/>
            <a:chExt cx="5492125" cy="2954950"/>
          </a:xfrm>
        </p:grpSpPr>
        <p:sp>
          <p:nvSpPr>
            <p:cNvPr id="107" name="Shape 107"/>
            <p:cNvSpPr/>
            <p:nvPr/>
          </p:nvSpPr>
          <p:spPr>
            <a:xfrm>
              <a:off x="306650" y="1635500"/>
              <a:ext cx="5492100" cy="1617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108" name="Shape 108"/>
            <p:cNvCxnSpPr>
              <a:stCxn id="107" idx="0"/>
              <a:endCxn id="107" idx="2"/>
            </p:cNvCxnSpPr>
            <p:nvPr/>
          </p:nvCxnSpPr>
          <p:spPr>
            <a:xfrm>
              <a:off x="3052700" y="1635500"/>
              <a:ext cx="0" cy="1617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109" name="Shape 109"/>
            <p:cNvSpPr/>
            <p:nvPr/>
          </p:nvSpPr>
          <p:spPr>
            <a:xfrm>
              <a:off x="306625" y="3252450"/>
              <a:ext cx="5492100" cy="1338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311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3052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112" name="Shape 112"/>
            <p:cNvSpPr txBox="1"/>
            <p:nvPr/>
          </p:nvSpPr>
          <p:spPr>
            <a:xfrm>
              <a:off x="311700" y="3252450"/>
              <a:ext cx="7197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Whole</a:t>
              </a:r>
            </a:p>
          </p:txBody>
        </p:sp>
      </p:grpSp>
      <p:grpSp>
        <p:nvGrpSpPr>
          <p:cNvPr id="113" name="Shape 113"/>
          <p:cNvGrpSpPr/>
          <p:nvPr/>
        </p:nvGrpSpPr>
        <p:grpSpPr>
          <a:xfrm>
            <a:off x="5910150" y="1217350"/>
            <a:ext cx="2922000" cy="1393800"/>
            <a:chOff x="5910150" y="1217350"/>
            <a:chExt cx="2922000" cy="1393800"/>
          </a:xfrm>
        </p:grpSpPr>
        <p:sp>
          <p:nvSpPr>
            <p:cNvPr id="114" name="Shape 114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5" name="Shape 115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rPr b="1" lang="en"/>
                <a:t>Doubles Fact (double click):</a:t>
              </a:r>
            </a:p>
          </p:txBody>
        </p:sp>
      </p:grpSp>
      <p:grpSp>
        <p:nvGrpSpPr>
          <p:cNvPr id="116" name="Shape 116"/>
          <p:cNvGrpSpPr/>
          <p:nvPr/>
        </p:nvGrpSpPr>
        <p:grpSpPr>
          <a:xfrm>
            <a:off x="5910150" y="2890225"/>
            <a:ext cx="2922000" cy="1393800"/>
            <a:chOff x="5910150" y="1217350"/>
            <a:chExt cx="2922000" cy="1393800"/>
          </a:xfrm>
        </p:grpSpPr>
        <p:sp>
          <p:nvSpPr>
            <p:cNvPr id="117" name="Shape 117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18" name="Shape 118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Equation </a:t>
              </a:r>
              <a:r>
                <a:rPr b="1" lang="en"/>
                <a:t>(double click):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159250"/>
            <a:ext cx="8520600" cy="105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There were 5 spotted fish and 6 fantail fish swimming. How many fish were swimming?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69" name="Shape 169"/>
          <p:cNvGrpSpPr/>
          <p:nvPr/>
        </p:nvGrpSpPr>
        <p:grpSpPr>
          <a:xfrm>
            <a:off x="195122" y="1217359"/>
            <a:ext cx="5520134" cy="3055418"/>
            <a:chOff x="306625" y="1635500"/>
            <a:chExt cx="5492125" cy="2954950"/>
          </a:xfrm>
        </p:grpSpPr>
        <p:sp>
          <p:nvSpPr>
            <p:cNvPr id="170" name="Shape 170"/>
            <p:cNvSpPr/>
            <p:nvPr/>
          </p:nvSpPr>
          <p:spPr>
            <a:xfrm>
              <a:off x="306650" y="1635500"/>
              <a:ext cx="5492100" cy="1617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171" name="Shape 171"/>
            <p:cNvCxnSpPr>
              <a:stCxn id="170" idx="0"/>
              <a:endCxn id="170" idx="2"/>
            </p:cNvCxnSpPr>
            <p:nvPr/>
          </p:nvCxnSpPr>
          <p:spPr>
            <a:xfrm>
              <a:off x="3052700" y="1635500"/>
              <a:ext cx="0" cy="1617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172" name="Shape 172"/>
            <p:cNvSpPr/>
            <p:nvPr/>
          </p:nvSpPr>
          <p:spPr>
            <a:xfrm>
              <a:off x="306625" y="3252450"/>
              <a:ext cx="5492100" cy="1338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3" name="Shape 173"/>
            <p:cNvSpPr txBox="1"/>
            <p:nvPr/>
          </p:nvSpPr>
          <p:spPr>
            <a:xfrm>
              <a:off x="311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174" name="Shape 174"/>
            <p:cNvSpPr txBox="1"/>
            <p:nvPr/>
          </p:nvSpPr>
          <p:spPr>
            <a:xfrm>
              <a:off x="3052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175" name="Shape 175"/>
            <p:cNvSpPr txBox="1"/>
            <p:nvPr/>
          </p:nvSpPr>
          <p:spPr>
            <a:xfrm>
              <a:off x="311700" y="3252450"/>
              <a:ext cx="7197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Whole</a:t>
              </a:r>
            </a:p>
          </p:txBody>
        </p:sp>
      </p:grpSp>
      <p:grpSp>
        <p:nvGrpSpPr>
          <p:cNvPr id="176" name="Shape 176"/>
          <p:cNvGrpSpPr/>
          <p:nvPr/>
        </p:nvGrpSpPr>
        <p:grpSpPr>
          <a:xfrm>
            <a:off x="5910150" y="1217350"/>
            <a:ext cx="2922000" cy="1393800"/>
            <a:chOff x="5910150" y="1217350"/>
            <a:chExt cx="2922000" cy="1393800"/>
          </a:xfrm>
        </p:grpSpPr>
        <p:sp>
          <p:nvSpPr>
            <p:cNvPr id="177" name="Shape 177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78" name="Shape 178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Doubles Fact (double click):</a:t>
              </a:r>
            </a:p>
          </p:txBody>
        </p:sp>
      </p:grpSp>
      <p:grpSp>
        <p:nvGrpSpPr>
          <p:cNvPr id="179" name="Shape 179"/>
          <p:cNvGrpSpPr/>
          <p:nvPr/>
        </p:nvGrpSpPr>
        <p:grpSpPr>
          <a:xfrm>
            <a:off x="5910150" y="2890225"/>
            <a:ext cx="2922000" cy="1393800"/>
            <a:chOff x="5910150" y="1217350"/>
            <a:chExt cx="2922000" cy="1393800"/>
          </a:xfrm>
        </p:grpSpPr>
        <p:sp>
          <p:nvSpPr>
            <p:cNvPr id="180" name="Shape 180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181" name="Shape 181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Equation (double click):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E599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311700" y="159250"/>
            <a:ext cx="8520600" cy="105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There were 6 fantail fish and 7 flipping fish.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How many fantail and flipping fish were there?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5" name="Shape 19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3" name="Shape 20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0" name="Shape 21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0" name="Shape 22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9" name="Shape 22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32" name="Shape 232"/>
          <p:cNvGrpSpPr/>
          <p:nvPr/>
        </p:nvGrpSpPr>
        <p:grpSpPr>
          <a:xfrm>
            <a:off x="195122" y="1217359"/>
            <a:ext cx="5520134" cy="3055418"/>
            <a:chOff x="306625" y="1635500"/>
            <a:chExt cx="5492125" cy="2954950"/>
          </a:xfrm>
        </p:grpSpPr>
        <p:sp>
          <p:nvSpPr>
            <p:cNvPr id="233" name="Shape 233"/>
            <p:cNvSpPr/>
            <p:nvPr/>
          </p:nvSpPr>
          <p:spPr>
            <a:xfrm>
              <a:off x="306650" y="1635500"/>
              <a:ext cx="5492100" cy="1617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234" name="Shape 234"/>
            <p:cNvCxnSpPr>
              <a:stCxn id="233" idx="0"/>
              <a:endCxn id="233" idx="2"/>
            </p:cNvCxnSpPr>
            <p:nvPr/>
          </p:nvCxnSpPr>
          <p:spPr>
            <a:xfrm>
              <a:off x="3052700" y="1635500"/>
              <a:ext cx="0" cy="1617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235" name="Shape 235"/>
            <p:cNvSpPr/>
            <p:nvPr/>
          </p:nvSpPr>
          <p:spPr>
            <a:xfrm>
              <a:off x="306625" y="3252450"/>
              <a:ext cx="5492100" cy="1338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36" name="Shape 236"/>
            <p:cNvSpPr txBox="1"/>
            <p:nvPr/>
          </p:nvSpPr>
          <p:spPr>
            <a:xfrm>
              <a:off x="311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237" name="Shape 237"/>
            <p:cNvSpPr txBox="1"/>
            <p:nvPr/>
          </p:nvSpPr>
          <p:spPr>
            <a:xfrm>
              <a:off x="3052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238" name="Shape 238"/>
            <p:cNvSpPr txBox="1"/>
            <p:nvPr/>
          </p:nvSpPr>
          <p:spPr>
            <a:xfrm>
              <a:off x="311700" y="3252450"/>
              <a:ext cx="7197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Whole</a:t>
              </a:r>
            </a:p>
          </p:txBody>
        </p:sp>
      </p:grpSp>
      <p:grpSp>
        <p:nvGrpSpPr>
          <p:cNvPr id="239" name="Shape 239"/>
          <p:cNvGrpSpPr/>
          <p:nvPr/>
        </p:nvGrpSpPr>
        <p:grpSpPr>
          <a:xfrm>
            <a:off x="5910150" y="1217350"/>
            <a:ext cx="2922000" cy="1393800"/>
            <a:chOff x="5910150" y="1217350"/>
            <a:chExt cx="2922000" cy="1393800"/>
          </a:xfrm>
        </p:grpSpPr>
        <p:sp>
          <p:nvSpPr>
            <p:cNvPr id="240" name="Shape 240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1" name="Shape 241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Doubles Fact (double click):</a:t>
              </a:r>
            </a:p>
          </p:txBody>
        </p:sp>
      </p:grpSp>
      <p:grpSp>
        <p:nvGrpSpPr>
          <p:cNvPr id="242" name="Shape 242"/>
          <p:cNvGrpSpPr/>
          <p:nvPr/>
        </p:nvGrpSpPr>
        <p:grpSpPr>
          <a:xfrm>
            <a:off x="5910150" y="2890225"/>
            <a:ext cx="2922000" cy="1393800"/>
            <a:chOff x="5910150" y="1217350"/>
            <a:chExt cx="2922000" cy="1393800"/>
          </a:xfrm>
        </p:grpSpPr>
        <p:sp>
          <p:nvSpPr>
            <p:cNvPr id="243" name="Shape 243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44" name="Shape 244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Equation (double click):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2C4C9"/>
        </a:solidFill>
      </p:bgPr>
    </p:bg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x="311700" y="159250"/>
            <a:ext cx="8520600" cy="105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There were 11 fish. 5 were spotted. Some were striped. How many were striped?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" name="Shape 25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" name="Shape 26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1" name="Shape 27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3" name="Shape 29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295" name="Shape 295"/>
          <p:cNvGrpSpPr/>
          <p:nvPr/>
        </p:nvGrpSpPr>
        <p:grpSpPr>
          <a:xfrm>
            <a:off x="195122" y="1217359"/>
            <a:ext cx="5520134" cy="3055418"/>
            <a:chOff x="306625" y="1635500"/>
            <a:chExt cx="5492125" cy="2954950"/>
          </a:xfrm>
        </p:grpSpPr>
        <p:sp>
          <p:nvSpPr>
            <p:cNvPr id="296" name="Shape 296"/>
            <p:cNvSpPr/>
            <p:nvPr/>
          </p:nvSpPr>
          <p:spPr>
            <a:xfrm>
              <a:off x="306650" y="1635500"/>
              <a:ext cx="5492100" cy="1617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297" name="Shape 297"/>
            <p:cNvCxnSpPr>
              <a:stCxn id="296" idx="0"/>
              <a:endCxn id="296" idx="2"/>
            </p:cNvCxnSpPr>
            <p:nvPr/>
          </p:nvCxnSpPr>
          <p:spPr>
            <a:xfrm>
              <a:off x="3052700" y="1635500"/>
              <a:ext cx="0" cy="1617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298" name="Shape 298"/>
            <p:cNvSpPr/>
            <p:nvPr/>
          </p:nvSpPr>
          <p:spPr>
            <a:xfrm>
              <a:off x="306625" y="3252450"/>
              <a:ext cx="5492100" cy="1338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299" name="Shape 299"/>
            <p:cNvSpPr txBox="1"/>
            <p:nvPr/>
          </p:nvSpPr>
          <p:spPr>
            <a:xfrm>
              <a:off x="311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3052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301" name="Shape 301"/>
            <p:cNvSpPr txBox="1"/>
            <p:nvPr/>
          </p:nvSpPr>
          <p:spPr>
            <a:xfrm>
              <a:off x="311700" y="3252450"/>
              <a:ext cx="7197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Whole</a:t>
              </a:r>
            </a:p>
          </p:txBody>
        </p:sp>
      </p:grpSp>
      <p:grpSp>
        <p:nvGrpSpPr>
          <p:cNvPr id="302" name="Shape 302"/>
          <p:cNvGrpSpPr/>
          <p:nvPr/>
        </p:nvGrpSpPr>
        <p:grpSpPr>
          <a:xfrm>
            <a:off x="5910150" y="1217350"/>
            <a:ext cx="2922000" cy="1393800"/>
            <a:chOff x="5910150" y="1217350"/>
            <a:chExt cx="2922000" cy="1393800"/>
          </a:xfrm>
        </p:grpSpPr>
        <p:sp>
          <p:nvSpPr>
            <p:cNvPr id="303" name="Shape 303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Doubles Fact (double click):</a:t>
              </a:r>
            </a:p>
          </p:txBody>
        </p:sp>
      </p:grpSp>
      <p:grpSp>
        <p:nvGrpSpPr>
          <p:cNvPr id="305" name="Shape 305"/>
          <p:cNvGrpSpPr/>
          <p:nvPr/>
        </p:nvGrpSpPr>
        <p:grpSpPr>
          <a:xfrm>
            <a:off x="5910150" y="2890225"/>
            <a:ext cx="2922000" cy="1393800"/>
            <a:chOff x="5910150" y="1217350"/>
            <a:chExt cx="2922000" cy="1393800"/>
          </a:xfrm>
        </p:grpSpPr>
        <p:sp>
          <p:nvSpPr>
            <p:cNvPr id="306" name="Shape 306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07" name="Shape 307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Equation (double click):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A9999"/>
        </a:solid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>
            <p:ph type="title"/>
          </p:nvPr>
        </p:nvSpPr>
        <p:spPr>
          <a:xfrm>
            <a:off x="311700" y="159250"/>
            <a:ext cx="8520600" cy="105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There were 17 fish. Some were fat and 8 were skinny.  How many were fat?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4" name="Shape 31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7" name="Shape 31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" name="Shape 31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9" name="Shape 31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0" name="Shape 32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1" name="Shape 32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9" name="Shape 32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1" name="Shape 33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7" name="Shape 33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9" name="Shape 33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3" name="Shape 34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4" name="Shape 34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5" name="Shape 34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6" name="Shape 34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7" name="Shape 34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8" name="Shape 34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9" name="Shape 34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3" name="Shape 35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4" name="Shape 35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5" name="Shape 35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6" name="Shape 35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358" name="Shape 358"/>
          <p:cNvGrpSpPr/>
          <p:nvPr/>
        </p:nvGrpSpPr>
        <p:grpSpPr>
          <a:xfrm>
            <a:off x="195122" y="1217359"/>
            <a:ext cx="5520134" cy="3055418"/>
            <a:chOff x="306625" y="1635500"/>
            <a:chExt cx="5492125" cy="2954950"/>
          </a:xfrm>
        </p:grpSpPr>
        <p:sp>
          <p:nvSpPr>
            <p:cNvPr id="359" name="Shape 359"/>
            <p:cNvSpPr/>
            <p:nvPr/>
          </p:nvSpPr>
          <p:spPr>
            <a:xfrm>
              <a:off x="306650" y="1635500"/>
              <a:ext cx="5492100" cy="1617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360" name="Shape 360"/>
            <p:cNvCxnSpPr>
              <a:stCxn id="359" idx="0"/>
              <a:endCxn id="359" idx="2"/>
            </p:cNvCxnSpPr>
            <p:nvPr/>
          </p:nvCxnSpPr>
          <p:spPr>
            <a:xfrm>
              <a:off x="3052700" y="1635500"/>
              <a:ext cx="0" cy="1617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361" name="Shape 361"/>
            <p:cNvSpPr/>
            <p:nvPr/>
          </p:nvSpPr>
          <p:spPr>
            <a:xfrm>
              <a:off x="306625" y="3252450"/>
              <a:ext cx="5492100" cy="1338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2" name="Shape 362"/>
            <p:cNvSpPr txBox="1"/>
            <p:nvPr/>
          </p:nvSpPr>
          <p:spPr>
            <a:xfrm>
              <a:off x="311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363" name="Shape 363"/>
            <p:cNvSpPr txBox="1"/>
            <p:nvPr/>
          </p:nvSpPr>
          <p:spPr>
            <a:xfrm>
              <a:off x="3052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364" name="Shape 364"/>
            <p:cNvSpPr txBox="1"/>
            <p:nvPr/>
          </p:nvSpPr>
          <p:spPr>
            <a:xfrm>
              <a:off x="311700" y="3252450"/>
              <a:ext cx="7197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Whole</a:t>
              </a:r>
            </a:p>
          </p:txBody>
        </p:sp>
      </p:grpSp>
      <p:grpSp>
        <p:nvGrpSpPr>
          <p:cNvPr id="365" name="Shape 365"/>
          <p:cNvGrpSpPr/>
          <p:nvPr/>
        </p:nvGrpSpPr>
        <p:grpSpPr>
          <a:xfrm>
            <a:off x="5910150" y="1217350"/>
            <a:ext cx="2922000" cy="1393800"/>
            <a:chOff x="5910150" y="1217350"/>
            <a:chExt cx="2922000" cy="1393800"/>
          </a:xfrm>
        </p:grpSpPr>
        <p:sp>
          <p:nvSpPr>
            <p:cNvPr id="366" name="Shape 366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67" name="Shape 367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Doubles Fact (double click):</a:t>
              </a:r>
            </a:p>
          </p:txBody>
        </p:sp>
      </p:grpSp>
      <p:grpSp>
        <p:nvGrpSpPr>
          <p:cNvPr id="368" name="Shape 368"/>
          <p:cNvGrpSpPr/>
          <p:nvPr/>
        </p:nvGrpSpPr>
        <p:grpSpPr>
          <a:xfrm>
            <a:off x="5910150" y="2890225"/>
            <a:ext cx="2922000" cy="1393800"/>
            <a:chOff x="5910150" y="1217350"/>
            <a:chExt cx="2922000" cy="1393800"/>
          </a:xfrm>
        </p:grpSpPr>
        <p:sp>
          <p:nvSpPr>
            <p:cNvPr id="369" name="Shape 369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370" name="Shape 370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Equation (double click):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5A6BD"/>
        </a:solidFill>
      </p:bgPr>
    </p:bg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/>
          <p:nvPr>
            <p:ph type="title"/>
          </p:nvPr>
        </p:nvSpPr>
        <p:spPr>
          <a:xfrm>
            <a:off x="311700" y="159250"/>
            <a:ext cx="8520600" cy="1058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There were 7 fish.  4 had teeth and some did not.  How many had no teeth?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7" name="Shape 37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0" name="Shape 38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" name="Shape 38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3" name="Shape 38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5" name="Shape 38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6" name="Shape 38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7" name="Shape 38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8" name="Shape 38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" name="Shape 39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3" name="Shape 393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7" name="Shape 397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" name="Shape 398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9" name="Shape 399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0" name="Shape 400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944650" y="4418800"/>
            <a:ext cx="653100" cy="653100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2" name="Shape 40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09" name="Shape 40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5" name="Shape 415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6" name="Shape 416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9" name="Shape 419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0" name="Shape 420"/>
          <p:cNvSpPr/>
          <p:nvPr/>
        </p:nvSpPr>
        <p:spPr>
          <a:xfrm>
            <a:off x="3704575" y="4418800"/>
            <a:ext cx="653100" cy="6531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421" name="Shape 421"/>
          <p:cNvGrpSpPr/>
          <p:nvPr/>
        </p:nvGrpSpPr>
        <p:grpSpPr>
          <a:xfrm>
            <a:off x="195122" y="1217359"/>
            <a:ext cx="5520134" cy="3055418"/>
            <a:chOff x="306625" y="1635500"/>
            <a:chExt cx="5492125" cy="2954950"/>
          </a:xfrm>
        </p:grpSpPr>
        <p:sp>
          <p:nvSpPr>
            <p:cNvPr id="422" name="Shape 422"/>
            <p:cNvSpPr/>
            <p:nvPr/>
          </p:nvSpPr>
          <p:spPr>
            <a:xfrm>
              <a:off x="306650" y="1635500"/>
              <a:ext cx="5492100" cy="1617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cxnSp>
          <p:nvCxnSpPr>
            <p:cNvPr id="423" name="Shape 423"/>
            <p:cNvCxnSpPr>
              <a:stCxn id="422" idx="0"/>
              <a:endCxn id="422" idx="2"/>
            </p:cNvCxnSpPr>
            <p:nvPr/>
          </p:nvCxnSpPr>
          <p:spPr>
            <a:xfrm>
              <a:off x="3052700" y="1635500"/>
              <a:ext cx="0" cy="1617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424" name="Shape 424"/>
            <p:cNvSpPr/>
            <p:nvPr/>
          </p:nvSpPr>
          <p:spPr>
            <a:xfrm>
              <a:off x="306625" y="3252450"/>
              <a:ext cx="5492100" cy="13380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25" name="Shape 425"/>
            <p:cNvSpPr txBox="1"/>
            <p:nvPr/>
          </p:nvSpPr>
          <p:spPr>
            <a:xfrm>
              <a:off x="311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426" name="Shape 426"/>
            <p:cNvSpPr txBox="1"/>
            <p:nvPr/>
          </p:nvSpPr>
          <p:spPr>
            <a:xfrm>
              <a:off x="3052700" y="1635500"/>
              <a:ext cx="5574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Part</a:t>
              </a:r>
            </a:p>
          </p:txBody>
        </p:sp>
        <p:sp>
          <p:nvSpPr>
            <p:cNvPr id="427" name="Shape 427"/>
            <p:cNvSpPr txBox="1"/>
            <p:nvPr/>
          </p:nvSpPr>
          <p:spPr>
            <a:xfrm>
              <a:off x="311700" y="3252450"/>
              <a:ext cx="719700" cy="33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Whole</a:t>
              </a:r>
            </a:p>
          </p:txBody>
        </p:sp>
      </p:grpSp>
      <p:grpSp>
        <p:nvGrpSpPr>
          <p:cNvPr id="428" name="Shape 428"/>
          <p:cNvGrpSpPr/>
          <p:nvPr/>
        </p:nvGrpSpPr>
        <p:grpSpPr>
          <a:xfrm>
            <a:off x="5910150" y="1217350"/>
            <a:ext cx="2922000" cy="1393800"/>
            <a:chOff x="5910150" y="1217350"/>
            <a:chExt cx="2922000" cy="1393800"/>
          </a:xfrm>
        </p:grpSpPr>
        <p:sp>
          <p:nvSpPr>
            <p:cNvPr id="429" name="Shape 429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0" name="Shape 430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Doubles Fact (double click):</a:t>
              </a:r>
            </a:p>
          </p:txBody>
        </p:sp>
      </p:grpSp>
      <p:grpSp>
        <p:nvGrpSpPr>
          <p:cNvPr id="431" name="Shape 431"/>
          <p:cNvGrpSpPr/>
          <p:nvPr/>
        </p:nvGrpSpPr>
        <p:grpSpPr>
          <a:xfrm>
            <a:off x="5910150" y="2890225"/>
            <a:ext cx="2922000" cy="1393800"/>
            <a:chOff x="5910150" y="1217350"/>
            <a:chExt cx="2922000" cy="1393800"/>
          </a:xfrm>
        </p:grpSpPr>
        <p:sp>
          <p:nvSpPr>
            <p:cNvPr id="432" name="Shape 432"/>
            <p:cNvSpPr/>
            <p:nvPr/>
          </p:nvSpPr>
          <p:spPr>
            <a:xfrm>
              <a:off x="5910150" y="1217350"/>
              <a:ext cx="2922000" cy="13938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433" name="Shape 433"/>
            <p:cNvSpPr txBox="1"/>
            <p:nvPr/>
          </p:nvSpPr>
          <p:spPr>
            <a:xfrm>
              <a:off x="5910150" y="1217350"/>
              <a:ext cx="2620500" cy="41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b="1" lang="en"/>
                <a:t>Equation (double click):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/>
          <p:nvPr>
            <p:ph type="title"/>
          </p:nvPr>
        </p:nvSpPr>
        <p:spPr>
          <a:xfrm>
            <a:off x="311700" y="445025"/>
            <a:ext cx="8520600" cy="105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All Done?</a:t>
            </a:r>
          </a:p>
        </p:txBody>
      </p:sp>
      <p:sp>
        <p:nvSpPr>
          <p:cNvPr id="439" name="Shape 439"/>
          <p:cNvSpPr txBox="1"/>
          <p:nvPr>
            <p:ph idx="1" type="body"/>
          </p:nvPr>
        </p:nvSpPr>
        <p:spPr>
          <a:xfrm>
            <a:off x="311700" y="1607625"/>
            <a:ext cx="8520600" cy="2961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3000"/>
              <a:t>Let your teacher know you are finished.</a:t>
            </a:r>
          </a:p>
          <a:p>
            <a:pPr lvl="0" algn="ctr">
              <a:spcBef>
                <a:spcPts val="0"/>
              </a:spcBef>
              <a:buNone/>
            </a:pPr>
            <a:r>
              <a:rPr b="1" lang="en" sz="3000"/>
              <a:t>Then, c</a:t>
            </a:r>
            <a:r>
              <a:rPr b="1" lang="en" sz="3000"/>
              <a:t>lick </a:t>
            </a:r>
            <a:r>
              <a:rPr b="1" lang="en" sz="3000" u="sng">
                <a:solidFill>
                  <a:schemeClr val="hlink"/>
                </a:solidFill>
                <a:hlinkClick r:id="rId3"/>
              </a:rPr>
              <a:t>here</a:t>
            </a:r>
            <a:r>
              <a:rPr b="1" lang="en" sz="3000"/>
              <a:t> to create your own fish problems and then share with a friend for them to solve.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