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6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735EF-194F-4807-A02D-080941877B4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24F6D-B79B-465D-82B6-6B933134C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aintings.org/en/pericles-pantazi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wikipaintings.org/en/paintings-by-genre/portrait?firstArtist=pericles-pantazis#artist-pericles-pantazis" TargetMode="External"/><Relationship Id="rId4" Type="http://schemas.openxmlformats.org/officeDocument/2006/relationships/hyperlink" Target="http://www.wikipaintings.org/en/paintings-by-style/impressionism?firstArtist=pericles-pantazis#artist-pericles-pantazis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aintings.org/en/theophrastos-triantafyllidi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wikipaintings.org/en/paintings-by-genre/genre-painting?firstArtist=theophrastos-triantafyllidis#artist-theophrastos-triantafyllidis" TargetMode="External"/><Relationship Id="rId4" Type="http://schemas.openxmlformats.org/officeDocument/2006/relationships/hyperlink" Target="http://www.wikipaintings.org/en/paintings-by-style/post-impressionism?firstArtist=theophrastos-triantafyllidis#artist-theophrastos-triantafyllidis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aintings.org/en/nikolay-bogdanov-belsky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wikipaintings.org/en/paintings-by-genre/portrait?firstArtist=nikolay-bogdanov-belsky#artist-nikolay-bogdanov-belsky" TargetMode="External"/><Relationship Id="rId4" Type="http://schemas.openxmlformats.org/officeDocument/2006/relationships/hyperlink" Target="http://www.wikipaintings.org/en/paintings-by-style/realism?firstArtist=nikolay-bogdanov-belsky#artist-nikolay-bogdanov-belsky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William H Johnson  Three</a:t>
            </a:r>
            <a:r>
              <a:rPr lang="en-US" baseline="0" dirty="0" smtClean="0"/>
              <a:t> Friends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24F6D-B79B-465D-82B6-6B933134C1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06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Diego </a:t>
            </a:r>
            <a:r>
              <a:rPr lang="en-US" dirty="0" err="1" smtClean="0"/>
              <a:t>rivera</a:t>
            </a:r>
            <a:r>
              <a:rPr lang="en-US" dirty="0" smtClean="0"/>
              <a:t>  </a:t>
            </a:r>
            <a:r>
              <a:rPr lang="en-US" dirty="0" err="1" smtClean="0"/>
              <a:t>Pinata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24F6D-B79B-465D-82B6-6B933134C1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78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Winslow homer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24F6D-B79B-465D-82B6-6B933134C1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44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Norman Rockwell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24F6D-B79B-465D-82B6-6B933134C1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Friends Forever </a:t>
            </a:r>
          </a:p>
          <a:p>
            <a:r>
              <a:rPr lang="fr-FR" b="1" dirty="0" err="1" smtClean="0"/>
              <a:t>Artist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>
                <a:hlinkClick r:id="rId3"/>
              </a:rPr>
              <a:t>Pericles</a:t>
            </a:r>
            <a:r>
              <a:rPr lang="fr-FR" dirty="0" smtClean="0">
                <a:hlinkClick r:id="rId3"/>
              </a:rPr>
              <a:t> </a:t>
            </a:r>
            <a:r>
              <a:rPr lang="fr-FR" dirty="0" err="1" smtClean="0">
                <a:hlinkClick r:id="rId3"/>
              </a:rPr>
              <a:t>Pantazis</a:t>
            </a:r>
            <a:r>
              <a:rPr lang="fr-FR" dirty="0" smtClean="0">
                <a:hlinkClick r:id="rId3"/>
              </a:rPr>
              <a:t> </a:t>
            </a:r>
            <a:endParaRPr lang="fr-FR" dirty="0" smtClean="0"/>
          </a:p>
          <a:p>
            <a:r>
              <a:rPr lang="fr-FR" b="1" dirty="0" smtClean="0"/>
              <a:t>Style:</a:t>
            </a:r>
            <a:r>
              <a:rPr lang="fr-FR" dirty="0" smtClean="0"/>
              <a:t> </a:t>
            </a:r>
            <a:r>
              <a:rPr lang="fr-FR" dirty="0" err="1" smtClean="0">
                <a:hlinkClick r:id="rId4"/>
              </a:rPr>
              <a:t>Impressionism</a:t>
            </a:r>
            <a:r>
              <a:rPr lang="fr-FR" dirty="0" smtClean="0"/>
              <a:t> </a:t>
            </a:r>
          </a:p>
          <a:p>
            <a:r>
              <a:rPr lang="fr-FR" b="1" dirty="0" smtClean="0"/>
              <a:t>Genre:</a:t>
            </a:r>
            <a:r>
              <a:rPr lang="fr-FR" dirty="0" smtClean="0"/>
              <a:t> </a:t>
            </a:r>
            <a:r>
              <a:rPr lang="fr-FR" dirty="0" smtClean="0">
                <a:hlinkClick r:id="rId5"/>
              </a:rPr>
              <a:t>portrait</a:t>
            </a:r>
            <a:r>
              <a:rPr lang="fr-FR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24F6D-B79B-465D-82B6-6B933134C1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5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Friends</a:t>
            </a:r>
          </a:p>
          <a:p>
            <a:r>
              <a:rPr lang="en-US" b="1" dirty="0" smtClean="0"/>
              <a:t>Artist:</a:t>
            </a:r>
            <a:r>
              <a:rPr lang="en-US" dirty="0" smtClean="0"/>
              <a:t> </a:t>
            </a:r>
            <a:r>
              <a:rPr lang="en-US" dirty="0" err="1" smtClean="0">
                <a:hlinkClick r:id="rId3"/>
              </a:rPr>
              <a:t>Theophrastos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Triantafyllidis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Style: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Post-Impressionism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Genre: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genre painting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24F6D-B79B-465D-82B6-6B933134C1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89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Country</a:t>
            </a:r>
            <a:r>
              <a:rPr lang="en-US" baseline="0" dirty="0" smtClean="0"/>
              <a:t> Friends</a:t>
            </a:r>
          </a:p>
          <a:p>
            <a:r>
              <a:rPr lang="en-US" b="1" dirty="0" smtClean="0"/>
              <a:t>Artist:</a:t>
            </a:r>
            <a:r>
              <a:rPr lang="en-US" dirty="0" smtClean="0"/>
              <a:t> </a:t>
            </a:r>
            <a:r>
              <a:rPr lang="en-US" dirty="0" err="1" smtClean="0">
                <a:hlinkClick r:id="rId3"/>
              </a:rPr>
              <a:t>Nikolay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Bogdanov-Belsky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Completion Date:</a:t>
            </a:r>
            <a:r>
              <a:rPr lang="en-US" dirty="0" smtClean="0"/>
              <a:t> 1912</a:t>
            </a:r>
          </a:p>
          <a:p>
            <a:r>
              <a:rPr lang="en-US" b="1" dirty="0" smtClean="0"/>
              <a:t>Style: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Realism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Genre: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portrait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24F6D-B79B-465D-82B6-6B933134C1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85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Winslow</a:t>
            </a:r>
            <a:r>
              <a:rPr lang="en-US" baseline="0" dirty="0" smtClean="0"/>
              <a:t> Homer</a:t>
            </a:r>
          </a:p>
          <a:p>
            <a:r>
              <a:rPr lang="en-US" baseline="0" dirty="0" smtClean="0"/>
              <a:t>Snap the Whip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24F6D-B79B-465D-82B6-6B933134C1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7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Gauguin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24F6D-B79B-465D-82B6-6B933134C1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9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Breton Girls   </a:t>
            </a:r>
            <a:r>
              <a:rPr lang="en-US" dirty="0" err="1" smtClean="0"/>
              <a:t>Gaugain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24F6D-B79B-465D-82B6-6B933134C1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30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Nolde</a:t>
            </a:r>
            <a:r>
              <a:rPr lang="en-US" dirty="0" smtClean="0"/>
              <a:t>  Dancing </a:t>
            </a:r>
            <a:r>
              <a:rPr lang="en-US" dirty="0" err="1" smtClean="0"/>
              <a:t>Childre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24F6D-B79B-465D-82B6-6B933134C1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71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Wooster Scott  First Day of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24F6D-B79B-465D-82B6-6B933134C1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2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99C-C0E3-404D-92D3-F2CECF3C440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1384-9A37-40D1-9E5F-C9C21791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1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99C-C0E3-404D-92D3-F2CECF3C440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1384-9A37-40D1-9E5F-C9C21791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2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99C-C0E3-404D-92D3-F2CECF3C440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1384-9A37-40D1-9E5F-C9C21791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6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99C-C0E3-404D-92D3-F2CECF3C440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1384-9A37-40D1-9E5F-C9C21791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1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99C-C0E3-404D-92D3-F2CECF3C440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1384-9A37-40D1-9E5F-C9C21791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2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99C-C0E3-404D-92D3-F2CECF3C440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1384-9A37-40D1-9E5F-C9C21791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9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99C-C0E3-404D-92D3-F2CECF3C440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1384-9A37-40D1-9E5F-C9C21791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2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99C-C0E3-404D-92D3-F2CECF3C440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1384-9A37-40D1-9E5F-C9C21791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3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99C-C0E3-404D-92D3-F2CECF3C440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1384-9A37-40D1-9E5F-C9C21791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0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99C-C0E3-404D-92D3-F2CECF3C440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1384-9A37-40D1-9E5F-C9C21791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9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99C-C0E3-404D-92D3-F2CECF3C440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1384-9A37-40D1-9E5F-C9C21791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6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9F99C-C0E3-404D-92D3-F2CECF3C440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A1384-9A37-40D1-9E5F-C9C217919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1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friends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Art Collection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4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79" y="-1158240"/>
            <a:ext cx="8267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52500"/>
            <a:ext cx="7620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628650"/>
            <a:ext cx="81280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74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28" y="0"/>
            <a:ext cx="6393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4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26" y="339296"/>
            <a:ext cx="4357944" cy="59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889000"/>
            <a:ext cx="39243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79" y="444206"/>
            <a:ext cx="4152764" cy="594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7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53291"/>
            <a:ext cx="5612130" cy="48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7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6" y="0"/>
            <a:ext cx="11719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2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1001486"/>
            <a:ext cx="6850738" cy="511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7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75" y="889567"/>
            <a:ext cx="5982462" cy="475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8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466725"/>
            <a:ext cx="714375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86</Words>
  <Application>Microsoft Office PowerPoint</Application>
  <PresentationFormat>Widescreen</PresentationFormat>
  <Paragraphs>37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friends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Klos</dc:creator>
  <cp:lastModifiedBy>SDTC-WS2</cp:lastModifiedBy>
  <cp:revision>4</cp:revision>
  <dcterms:created xsi:type="dcterms:W3CDTF">2013-09-15T18:55:48Z</dcterms:created>
  <dcterms:modified xsi:type="dcterms:W3CDTF">2016-07-11T17:48:29Z</dcterms:modified>
</cp:coreProperties>
</file>