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6" r:id="rId7"/>
    <p:sldId id="263" r:id="rId8"/>
    <p:sldId id="258" r:id="rId9"/>
    <p:sldId id="264" r:id="rId10"/>
    <p:sldId id="261" r:id="rId11"/>
    <p:sldId id="262" r:id="rId12"/>
    <p:sldId id="26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AA207-AECC-402F-9A31-0D3B7805D1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5ADAD-8A4F-47EB-9240-16BBD252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4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 (all):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 (all):</a:t>
            </a:r>
          </a:p>
          <a:p>
            <a:r>
              <a:rPr lang="en-US" dirty="0" smtClean="0"/>
              <a:t>Microsoft. (Designer). (2010). Clip art [Web Graphic]. Retrieved from http://office.microsoft.com/en-us/images/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ADAD-8A4F-47EB-9240-16BBD252BB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9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0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6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0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BA6D-9DF4-4578-8D08-903A6D65B19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8C15-66DF-4676-9B26-643A0C72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 smtClean="0"/>
              <a:t>Landforms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5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over Wetlands </a:t>
            </a:r>
            <a:endParaRPr lang="en-US" dirty="0"/>
          </a:p>
        </p:txBody>
      </p:sp>
      <p:pic>
        <p:nvPicPr>
          <p:cNvPr id="1028" name="Picture 4" descr="C:\Users\presenter\AppData\Local\Microsoft\Windows\Temporary Internet Files\Content.IE5\DJTHUZXH\MC9003825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2998"/>
            <a:ext cx="6553200" cy="55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5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4" name="Picture 2" descr="C:\Users\presenter\AppData\Local\Microsoft\Windows\Temporary Internet Files\Content.IE5\RN2T7I06\MP9004075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78756"/>
            <a:ext cx="7543800" cy="49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1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Barbara\AppData\Local\Microsoft\Windows\Temporary Internet Files\Content.IE5\FHMHATN0\MP9004072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19200"/>
            <a:ext cx="8267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5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5" descr="C:\Users\Barbara\AppData\Local\Microsoft\Windows\Temporary Internet Files\Content.IE5\D7DT7MHY\MP90014524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2" y="1117600"/>
            <a:ext cx="8445115" cy="55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0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C:\Users\Barbara\AppData\Local\Microsoft\Windows\Temporary Internet Files\Content.IE5\FHMHATN0\MP9004140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2960"/>
            <a:ext cx="8305800" cy="5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0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7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Terracing – Mountains</a:t>
            </a:r>
            <a:endParaRPr lang="en-US" dirty="0"/>
          </a:p>
        </p:txBody>
      </p:sp>
      <p:pic>
        <p:nvPicPr>
          <p:cNvPr id="7170" name="Picture 2" descr="C:\Users\Barbara\AppData\Local\Microsoft\Windows\Temporary Internet Files\Content.IE5\JFCGXS8R\MC90004517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4" y="1143000"/>
            <a:ext cx="82658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2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pipeline/pump – Deserts</a:t>
            </a:r>
            <a:endParaRPr lang="en-US" dirty="0"/>
          </a:p>
        </p:txBody>
      </p:sp>
      <p:pic>
        <p:nvPicPr>
          <p:cNvPr id="8194" name="Picture 2" descr="C:\Users\Barbara\AppData\Local\Microsoft\Windows\Temporary Internet Files\Content.IE5\FHMHATN0\MC9000134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83" y="3200400"/>
            <a:ext cx="243023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arbara\AppData\Local\Microsoft\Windows\Temporary Internet Files\Content.IE5\FHMHATN0\MC9002290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952085" cy="30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Windmill or plow – Plains</a:t>
            </a:r>
            <a:endParaRPr lang="en-US" dirty="0"/>
          </a:p>
        </p:txBody>
      </p:sp>
      <p:pic>
        <p:nvPicPr>
          <p:cNvPr id="6146" name="Picture 2" descr="C:\Users\Barbara\AppData\Local\Microsoft\Windows\Temporary Internet Files\Content.IE5\FHMHATN0\MP9003169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199"/>
            <a:ext cx="3505200" cy="53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arbara\AppData\Local\Microsoft\Windows\Temporary Internet Files\Content.IE5\D7DT7MHY\MP90043735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199"/>
            <a:ext cx="3406726" cy="53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2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ditable_x0020_Resource xmlns="05070fe1-d26d-4820-95fc-51cc29fca3c5" xsi:nil="true"/>
    <Units xmlns="70eeb807-ab9c-4164-bbb2-36c7ba31df36">402</Units>
    <Year_x0020_at_x0020_a_x0020_Glance_x0020_11_x002d_12 xmlns="70eeb807-ab9c-4164-bbb2-36c7ba31df36">56</Year_x0020_at_x0020_a_x0020_Glance_x0020_11_x002d_12>
    <Index xmlns="3ea8c385-78c1-4fdd-96b0-5420c47c8a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8487AF559674CAC24F3421B46D269" ma:contentTypeVersion="56" ma:contentTypeDescription="Create a new document." ma:contentTypeScope="" ma:versionID="db620a92a2e71f7f8b8a841d6351896f">
  <xsd:schema xmlns:xsd="http://www.w3.org/2001/XMLSchema" xmlns:p="http://schemas.microsoft.com/office/2006/metadata/properties" xmlns:ns2="3ea8c385-78c1-4fdd-96b0-5420c47c8a12" xmlns:ns3="05070fe1-d26d-4820-95fc-51cc29fca3c5" xmlns:ns5="70eeb807-ab9c-4164-bbb2-36c7ba31df36" targetNamespace="http://schemas.microsoft.com/office/2006/metadata/properties" ma:root="true" ma:fieldsID="3f5c494680dffeadd8ef59bd5f307dd5" ns2:_="" ns3:_="" ns5:_="">
    <xsd:import namespace="3ea8c385-78c1-4fdd-96b0-5420c47c8a12"/>
    <xsd:import namespace="05070fe1-d26d-4820-95fc-51cc29fca3c5"/>
    <xsd:import namespace="70eeb807-ab9c-4164-bbb2-36c7ba31df36"/>
    <xsd:element name="properties">
      <xsd:complexType>
        <xsd:sequence>
          <xsd:element name="documentManagement">
            <xsd:complexType>
              <xsd:all>
                <xsd:element ref="ns2:Index" minOccurs="0"/>
                <xsd:element ref="ns3:Editable_x0020_Resource" minOccurs="0"/>
                <xsd:element ref="ns5:Year_x0020_at_x0020_a_x0020_Glance_x0020_11_x002d_12"/>
                <xsd:element ref="ns5:Units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a8c385-78c1-4fdd-96b0-5420c47c8a12" elementFormDefault="qualified">
    <xsd:import namespace="http://schemas.microsoft.com/office/2006/documentManagement/types"/>
    <xsd:element name="Index" ma:index="8" nillable="true" ma:displayName="Index" ma:default="" ma:internalName="Index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5070fe1-d26d-4820-95fc-51cc29fca3c5" elementFormDefault="qualified">
    <xsd:import namespace="http://schemas.microsoft.com/office/2006/documentManagement/types"/>
    <xsd:element name="Editable_x0020_Resource" ma:index="9" nillable="true" ma:displayName="Editable Resource" ma:list="44e8a24b-f557-45c9-a4c4-670fa0ab1cd9" ma:internalName="Editable_x0020_Resource" ma:showField="Title" ma:web="f01ae1b1-f1fd-485a-ac39-92ac446b4c7b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70eeb807-ab9c-4164-bbb2-36c7ba31df36" elementFormDefault="qualified">
    <xsd:import namespace="http://schemas.microsoft.com/office/2006/documentManagement/types"/>
    <xsd:element name="Year_x0020_at_x0020_a_x0020_Glance_x0020_11_x002d_12" ma:index="11" ma:displayName="Year at a Glance 11-12" ma:list="{14e8e0d6-e488-492e-b47c-1ad104aeb835}" ma:internalName="Year_x0020_at_x0020_a_x0020_Glance_x0020_11_x002d_12" ma:readOnly="false" ma:showField="Title">
      <xsd:simpleType>
        <xsd:restriction base="dms:Lookup"/>
      </xsd:simpleType>
    </xsd:element>
    <xsd:element name="Units" ma:index="12" ma:displayName="Units" ma:list="{f5c654fd-d97b-4395-a17a-1fae93bbe50c}" ma:internalName="Units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D219FA-266D-4731-9026-ECC4444C81C1}">
  <ds:schemaRefs>
    <ds:schemaRef ds:uri="http://schemas.microsoft.com/office/2006/metadata/properties"/>
    <ds:schemaRef ds:uri="70eeb807-ab9c-4164-bbb2-36c7ba31df36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5070fe1-d26d-4820-95fc-51cc29fca3c5"/>
    <ds:schemaRef ds:uri="3ea8c385-78c1-4fdd-96b0-5420c47c8a1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BEA5C7-9B60-4F44-97AC-4FF923488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c385-78c1-4fdd-96b0-5420c47c8a12"/>
    <ds:schemaRef ds:uri="05070fe1-d26d-4820-95fc-51cc29fca3c5"/>
    <ds:schemaRef ds:uri="70eeb807-ab9c-4164-bbb2-36c7ba31df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7700B6C-6A39-4376-B6A5-DED58101F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219</Words>
  <Application>Microsoft Office PowerPoint</Application>
  <PresentationFormat>On-screen Show (4:3)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Landforms</vt:lpstr>
      <vt:lpstr>Mountains</vt:lpstr>
      <vt:lpstr>Desert</vt:lpstr>
      <vt:lpstr>Wetlands</vt:lpstr>
      <vt:lpstr>Plains</vt:lpstr>
      <vt:lpstr>Modifications</vt:lpstr>
      <vt:lpstr>Terracing – Mountains</vt:lpstr>
      <vt:lpstr>Water pipeline/pump – Deserts</vt:lpstr>
      <vt:lpstr>Windmill or plow – Plains</vt:lpstr>
      <vt:lpstr>Bridge over Wetlands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Landforms and Modifications</dc:title>
  <dc:creator>Barbara</dc:creator>
  <cp:lastModifiedBy>SDTC-WS2</cp:lastModifiedBy>
  <cp:revision>7</cp:revision>
  <dcterms:created xsi:type="dcterms:W3CDTF">2012-07-08T01:43:22Z</dcterms:created>
  <dcterms:modified xsi:type="dcterms:W3CDTF">2015-07-14T17:40:34Z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0x0101009E88487AF559674CAC24F3421B46D269</vt:lpwstr>
  </property>
</Properties>
</file>