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6415B-8617-44D6-BA38-0D8867F5690E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B4B4D-0060-4CC0-9C4A-E5A2C7BD3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ationalgeographic.com/xpeditions/atlas/index.html?Parent=world&amp;Rootmap=&amp;Mode=d&amp;SubMode=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world-d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85800" y="0"/>
            <a:ext cx="8001000" cy="6854825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Where is </a:t>
            </a:r>
            <a:r>
              <a:rPr lang="en-US" dirty="0" smtClean="0"/>
              <a:t>Maryland?</a:t>
            </a:r>
            <a:endParaRPr lang="en-US" dirty="0"/>
          </a:p>
        </p:txBody>
      </p:sp>
      <p:pic>
        <p:nvPicPr>
          <p:cNvPr id="4100" name="Picture 4" descr="http://www.cis.umassd.edu/~hxu/alink/aflash/US-Map.jpg"/>
          <p:cNvPicPr>
            <a:picLocks noChangeAspect="1" noChangeArrowheads="1"/>
          </p:cNvPicPr>
          <p:nvPr/>
        </p:nvPicPr>
        <p:blipFill>
          <a:blip r:embed="rId2" cstate="print"/>
          <a:srcRect l="3810" t="9856" r="3492" b="9651"/>
          <a:stretch>
            <a:fillRect/>
          </a:stretch>
        </p:blipFill>
        <p:spPr bwMode="auto">
          <a:xfrm>
            <a:off x="587829" y="1066800"/>
            <a:ext cx="7946571" cy="5334000"/>
          </a:xfrm>
          <a:prstGeom prst="rect">
            <a:avLst/>
          </a:prstGeom>
          <a:noFill/>
        </p:spPr>
      </p:pic>
      <p:pic>
        <p:nvPicPr>
          <p:cNvPr id="4" name="Picture 4" descr="http://www.learner.org/interactives/historymap/images/compa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5029200"/>
            <a:ext cx="1874982" cy="213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ensusfinder.com/_derived/mapmd.htm_txt_mapmaryla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257" y="152400"/>
            <a:ext cx="8882743" cy="4876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4919752"/>
            <a:ext cx="8534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300" dirty="0" smtClean="0"/>
              <a:t>Describe Anne Arundel County’s location using cardinal directions.</a:t>
            </a:r>
          </a:p>
          <a:p>
            <a:pPr marL="342900" indent="-342900">
              <a:buAutoNum type="arabicPeriod"/>
            </a:pPr>
            <a:endParaRPr lang="en-US" sz="2300" dirty="0" smtClean="0"/>
          </a:p>
          <a:p>
            <a:pPr marL="342900" indent="-342900">
              <a:buAutoNum type="arabicPeriod"/>
            </a:pPr>
            <a:r>
              <a:rPr lang="en-US" sz="2300" dirty="0" smtClean="0"/>
              <a:t>Describe where Baltimore County is compared to Anne Arundel.</a:t>
            </a:r>
          </a:p>
          <a:p>
            <a:pPr marL="342900" indent="-342900">
              <a:buAutoNum type="arabicPeriod"/>
            </a:pPr>
            <a:endParaRPr lang="en-US" sz="2300" dirty="0" smtClean="0"/>
          </a:p>
          <a:p>
            <a:pPr marL="342900" indent="-342900">
              <a:buAutoNum type="arabicPeriod"/>
            </a:pPr>
            <a:r>
              <a:rPr lang="en-US" sz="2300" dirty="0" smtClean="0"/>
              <a:t>Describe Talbot County’s location compared to Anne Arundel.</a:t>
            </a:r>
            <a:endParaRPr lang="en-US" sz="2300" dirty="0"/>
          </a:p>
        </p:txBody>
      </p:sp>
      <p:pic>
        <p:nvPicPr>
          <p:cNvPr id="1028" name="Picture 4" descr="http://www.learner.org/interactives/historymap/images/compa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209800"/>
            <a:ext cx="2209800" cy="2514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32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Where is Maryland?</vt:lpstr>
      <vt:lpstr>PowerPoint Presentation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the Maryland?</dc:title>
  <dc:creator>sklenkel</dc:creator>
  <cp:lastModifiedBy>SDTC-WS2</cp:lastModifiedBy>
  <cp:revision>4</cp:revision>
  <dcterms:created xsi:type="dcterms:W3CDTF">2011-09-14T21:25:17Z</dcterms:created>
  <dcterms:modified xsi:type="dcterms:W3CDTF">2016-07-12T14:21:47Z</dcterms:modified>
</cp:coreProperties>
</file>