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5055384-224F-4228-9524-8AB3EA95F0F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346C-2EF9-4B09-8FEB-D42E66483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5384-224F-4228-9524-8AB3EA95F0F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346C-2EF9-4B09-8FEB-D42E66483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5384-224F-4228-9524-8AB3EA95F0F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346C-2EF9-4B09-8FEB-D42E66483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5384-224F-4228-9524-8AB3EA95F0F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346C-2EF9-4B09-8FEB-D42E664835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5384-224F-4228-9524-8AB3EA95F0F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346C-2EF9-4B09-8FEB-D42E664835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5384-224F-4228-9524-8AB3EA95F0F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346C-2EF9-4B09-8FEB-D42E664835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5384-224F-4228-9524-8AB3EA95F0F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346C-2EF9-4B09-8FEB-D42E66483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5384-224F-4228-9524-8AB3EA95F0F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346C-2EF9-4B09-8FEB-D42E664835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5384-224F-4228-9524-8AB3EA95F0F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346C-2EF9-4B09-8FEB-D42E66483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5384-224F-4228-9524-8AB3EA95F0F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346C-2EF9-4B09-8FEB-D42E664835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5384-224F-4228-9524-8AB3EA95F0F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346C-2EF9-4B09-8FEB-D42E66483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5055384-224F-4228-9524-8AB3EA95F0FE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DE346C-2EF9-4B09-8FEB-D42E664835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Arial Rounded MT Bold" pitchFamily="34" charset="0"/>
              </a:rPr>
              <a:t>Coming to America</a:t>
            </a:r>
            <a:endParaRPr lang="en-US" sz="6000" dirty="0">
              <a:latin typeface="Arial Rounded MT Bold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Betsy Maestro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69342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____________________ are people who came to a new land to make their home.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Some immigrants move because they want a _______________ life. </a:t>
            </a:r>
          </a:p>
        </p:txBody>
      </p:sp>
    </p:spTree>
    <p:extLst>
      <p:ext uri="{BB962C8B-B14F-4D97-AF65-F5344CB8AC3E}">
        <p14:creationId xmlns:p14="http://schemas.microsoft.com/office/powerpoint/2010/main" val="21370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Comic Sans MS" pitchFamily="66" charset="0"/>
              </a:rPr>
              <a:t>They usually have ______________ money and are hoping for freedom.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______________ are immigrants who were forced to move. They did not find freedom or a better life in their new land.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162800" cy="4724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Some immigrants came by boat. This was a very _____________ way to travel because of cramped space and not enough ___________.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In the 1800’s, the ______________ started to keep track of immigrants and even decided to limit the number of immigrants by saying that people from some countries could not come to the United States. 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086600" cy="457200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_______________ was opened in New York to keep track of immigrants and make sure they were healthy and ready to become useful citizens. </a:t>
            </a:r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Most of the new immigrants were questioned and allowed to enter the country, but some were very __________ and had to be sent back to their new countries. 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Ellis Island closed in the 1950’s and later reopened as a _______________.</a:t>
            </a:r>
          </a:p>
          <a:p>
            <a:pPr indent="0"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Today most immigrants ___________ into their new country. 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315200" cy="464820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It is hard for immigrants at first because they have to learn new _______________ and they very often have hard jobs. </a:t>
            </a:r>
          </a:p>
          <a:p>
            <a:pPr indent="0">
              <a:buNone/>
            </a:pPr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Many immigrants find other people from their countries to _____________ near and be friends with. 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086600" cy="449580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________________ are people who come to a new country for protection and ___________.</a:t>
            </a:r>
          </a:p>
          <a:p>
            <a:pPr indent="0"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America is called a great ______________ because so many different cultures have been mixed together. 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</TotalTime>
  <Words>265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Comic Sans MS</vt:lpstr>
      <vt:lpstr>Garamond</vt:lpstr>
      <vt:lpstr>Wingdings</vt:lpstr>
      <vt:lpstr>Couture</vt:lpstr>
      <vt:lpstr>Coming to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Coming to America</dc:title>
  <dc:creator>Alva, Sabrina</dc:creator>
  <cp:lastModifiedBy>SDTC-WS2</cp:lastModifiedBy>
  <cp:revision>2</cp:revision>
  <dcterms:created xsi:type="dcterms:W3CDTF">2012-12-03T19:49:30Z</dcterms:created>
  <dcterms:modified xsi:type="dcterms:W3CDTF">2016-07-12T17:53:40Z</dcterms:modified>
</cp:coreProperties>
</file>