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67AE-51D2-4E02-A008-99C106546C9F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810A5-70A2-4B08-A182-9842BAAB89E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67AE-51D2-4E02-A008-99C106546C9F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10A5-70A2-4B08-A182-9842BAAB8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67AE-51D2-4E02-A008-99C106546C9F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10A5-70A2-4B08-A182-9842BAAB8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8667AE-51D2-4E02-A008-99C106546C9F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CB810A5-70A2-4B08-A182-9842BAAB89E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67AE-51D2-4E02-A008-99C106546C9F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10A5-70A2-4B08-A182-9842BAAB89E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67AE-51D2-4E02-A008-99C106546C9F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10A5-70A2-4B08-A182-9842BAAB89E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10A5-70A2-4B08-A182-9842BAAB89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67AE-51D2-4E02-A008-99C106546C9F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67AE-51D2-4E02-A008-99C106546C9F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10A5-70A2-4B08-A182-9842BAAB89E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67AE-51D2-4E02-A008-99C106546C9F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10A5-70A2-4B08-A182-9842BAAB8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8667AE-51D2-4E02-A008-99C106546C9F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CB810A5-70A2-4B08-A182-9842BAAB89E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67AE-51D2-4E02-A008-99C106546C9F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810A5-70A2-4B08-A182-9842BAAB89E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8667AE-51D2-4E02-A008-99C106546C9F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CB810A5-70A2-4B08-A182-9842BAAB89E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30222"/>
            <a:ext cx="3886200" cy="6290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Directions: </a:t>
            </a:r>
          </a:p>
          <a:p>
            <a:r>
              <a:rPr lang="en-US" sz="2400" dirty="0" smtClean="0"/>
              <a:t>Use the artful thinking routine: </a:t>
            </a:r>
            <a:r>
              <a:rPr lang="en-US" sz="2400" u="sng" dirty="0" smtClean="0"/>
              <a:t>Claim/Support/Question</a:t>
            </a:r>
            <a:r>
              <a:rPr lang="en-US" sz="2400" dirty="0" smtClean="0"/>
              <a:t> with the Topic: </a:t>
            </a:r>
            <a:r>
              <a:rPr lang="en-US" sz="2400" u="sng" dirty="0" smtClean="0"/>
              <a:t>“Early Government”</a:t>
            </a:r>
            <a:r>
              <a:rPr lang="en-US" sz="2400" dirty="0" smtClean="0"/>
              <a:t> as you view the following images to answer the question: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2060"/>
                </a:solidFill>
                <a:effectLst/>
              </a:rPr>
              <a:t>How did 17</a:t>
            </a:r>
            <a:r>
              <a:rPr lang="en-US" sz="2400" baseline="30000" dirty="0" smtClean="0">
                <a:solidFill>
                  <a:srgbClr val="002060"/>
                </a:solidFill>
                <a:effectLst/>
              </a:rPr>
              <a:t>th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 century English Settlers influence the early government?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7706"/>
            <a:ext cx="4782218" cy="6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62475" y="5638800"/>
            <a:ext cx="4429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http://billofrightsinstitute.org/wp-content/uploads/2011/12/AP_Documents_Mayflower.jpg</a:t>
            </a:r>
            <a:endParaRPr lang="en-US" dirty="0"/>
          </a:p>
        </p:txBody>
      </p:sp>
      <p:pic>
        <p:nvPicPr>
          <p:cNvPr id="2050" name="Picture 2" descr="http://billofrightsinstitute.org/wp-content/uploads/2011/12/AP_Documents_Mayflow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4485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98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groundspeak.com/waymarking/25706989-b35c-429d-a662-8177b3c355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494347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29275" y="4687490"/>
            <a:ext cx="3209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http://img.groundspeak.com/waymarking/25706989-b35c-429d-a662-8177b3c3559e.jpg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3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andofthebrave.info/images/purit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1866"/>
            <a:ext cx="8324850" cy="509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57337" y="5981302"/>
            <a:ext cx="6276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http://www.landofthebrave.info/images/puritans.jpg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7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luminarium.org/encyclopedia/charl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447597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19750" y="5230325"/>
            <a:ext cx="2991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http://www.luminarium.org/encyclopedia/charles2.jpg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1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aculty.uml.edu/bmarshall/williampennstreatywtihtheindi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" y="381000"/>
            <a:ext cx="755332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5949926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http://faculty.uml.edu/bmarshall/williampennstreatywtihtheindians.jpg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5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watertown.k12.ma.us/cunniff/americanhistorycentral/Graphic_Images/05_Europeans_Settle_N_Am/07_Massachusetts_Bay_Colony/MassBay_Plymouth_Bosto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572000" cy="62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463842"/>
            <a:ext cx="3467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http://www.watertown.k12.ma.us/cunniff/americanhistorycentral/Graphic_Images/05_Europeans_Settle_N_Am/07_Massachusetts_Bay_Colony/MassBay_Plymouth_Boston4.jpg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46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</TotalTime>
  <Words>69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Anne Arundel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SDTC-WS2</dc:creator>
  <cp:lastModifiedBy>SDTC-WS2</cp:lastModifiedBy>
  <cp:revision>4</cp:revision>
  <dcterms:created xsi:type="dcterms:W3CDTF">2014-07-29T12:48:10Z</dcterms:created>
  <dcterms:modified xsi:type="dcterms:W3CDTF">2014-07-29T13:15:17Z</dcterms:modified>
</cp:coreProperties>
</file>