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40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0E60E-B04B-43B9-A359-D9F09A3B4BD1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6E08D-165F-43CD-8532-124BB2A8C18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i="1" dirty="0" smtClean="0"/>
              <a:t>What’s going on?</a:t>
            </a:r>
            <a:br>
              <a:rPr lang="en-US" i="1" dirty="0" smtClean="0"/>
            </a:br>
            <a:r>
              <a:rPr lang="en-US" i="1" dirty="0" smtClean="0"/>
              <a:t>What makes you say that?</a:t>
            </a:r>
            <a:endParaRPr lang="en-US" i="1" dirty="0"/>
          </a:p>
        </p:txBody>
      </p:sp>
      <p:pic>
        <p:nvPicPr>
          <p:cNvPr id="6" name="Content Placeholder 5" descr="File:M Dubourg, Boarding and Taking the American Ship Chesapeake, by the Officers and Crew of H.M. Ship Shannon, Commanded by Capt. Broke, June 1813 (c. 1813)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705600" cy="52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What’s going on? What makes you say that?</vt:lpstr>
    </vt:vector>
  </TitlesOfParts>
  <Company>Anne Arundel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going on? What makes you say that?</dc:title>
  <dc:creator>tejohnson</dc:creator>
  <cp:lastModifiedBy>SDTC-WS2</cp:lastModifiedBy>
  <cp:revision>1</cp:revision>
  <dcterms:created xsi:type="dcterms:W3CDTF">2013-10-24T18:51:11Z</dcterms:created>
  <dcterms:modified xsi:type="dcterms:W3CDTF">2014-07-29T15:30:06Z</dcterms:modified>
</cp:coreProperties>
</file>