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71C7-34D6-454D-9D10-3251285142AC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C46D-F3D5-42EA-9453-FCED0685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3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71C7-34D6-454D-9D10-3251285142AC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C46D-F3D5-42EA-9453-FCED0685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71C7-34D6-454D-9D10-3251285142AC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C46D-F3D5-42EA-9453-FCED0685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1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71C7-34D6-454D-9D10-3251285142AC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C46D-F3D5-42EA-9453-FCED0685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4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71C7-34D6-454D-9D10-3251285142AC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C46D-F3D5-42EA-9453-FCED0685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71C7-34D6-454D-9D10-3251285142AC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C46D-F3D5-42EA-9453-FCED0685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8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71C7-34D6-454D-9D10-3251285142AC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C46D-F3D5-42EA-9453-FCED0685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8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71C7-34D6-454D-9D10-3251285142AC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C46D-F3D5-42EA-9453-FCED0685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1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71C7-34D6-454D-9D10-3251285142AC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C46D-F3D5-42EA-9453-FCED0685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2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71C7-34D6-454D-9D10-3251285142AC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C46D-F3D5-42EA-9453-FCED0685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4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71C7-34D6-454D-9D10-3251285142AC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C46D-F3D5-42EA-9453-FCED0685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4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B71C7-34D6-454D-9D10-3251285142AC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EC46D-F3D5-42EA-9453-FCED0685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3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uact=8&amp;ved=0CAcQjRxqFQoTCKSt5JvI2MYCFYNUPgod-gkPxQ&amp;url=http://www.riskmanagementmonitor.com/the-applesamsung-smartphone-patent-war-continues/&amp;ei=PeyjVeSaDYOp-QH6k7yoDA&amp;psig=AFQjCNHY6oBzKUPh-R4W9Q9PhwxnSLvEog&amp;ust=143689252063931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 Size Image">
            <a:hlinkClick r:id="rId2" tooltip="&quot;View Full Siz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47" y="-14605"/>
            <a:ext cx="4726305" cy="68872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561761" y="6613688"/>
            <a:ext cx="6096000" cy="2589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Dorling Kindersley/ </a:t>
            </a:r>
            <a:r>
              <a:rPr lang="en-US" sz="1000" dirty="0" err="1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Dorlng</a:t>
            </a:r>
            <a:r>
              <a:rPr lang="en-US" sz="10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Kindersley / Universal Images Group /Rights Managed / For Education Use Only</a:t>
            </a:r>
            <a:endParaRPr lang="en-US" sz="10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 Size Image">
            <a:hlinkClick r:id="rId2" tooltip="&quot;View Full Size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49"/>
          <a:stretch/>
        </p:blipFill>
        <p:spPr bwMode="auto">
          <a:xfrm>
            <a:off x="3275151" y="171899"/>
            <a:ext cx="5723890" cy="6331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75151" y="6503541"/>
            <a:ext cx="6096000" cy="2589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Oleksiy </a:t>
            </a:r>
            <a:r>
              <a:rPr lang="en-US" sz="1000" dirty="0" err="1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Maksymenko</a:t>
            </a:r>
            <a:r>
              <a:rPr lang="en-US" sz="10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/ All Canada Photo / Universal Images Group / Rights Managed / For Education Use Only </a:t>
            </a:r>
            <a:endParaRPr lang="en-US" sz="10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 Size Image">
            <a:hlinkClick r:id="rId2" tooltip="&quot;View Full Siz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80" y="392190"/>
            <a:ext cx="8064357" cy="51147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07596" y="5506949"/>
            <a:ext cx="6096000" cy="2589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Andersen Ross / Blend / Learning Pictures / Universal Images Group / Rights Managed / For Education Use Only </a:t>
            </a:r>
            <a:endParaRPr lang="en-US" sz="10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1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 Size Image">
            <a:hlinkClick r:id="rId2" tooltip="&quot;View Full Siz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525" y="141419"/>
            <a:ext cx="7540376" cy="53449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692257" y="5486400"/>
            <a:ext cx="6554912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Justin Sullivan / Getty Images News / Getty Images / Universal Images Group / Rights Managed / For Education Use Only </a:t>
            </a:r>
            <a:endParaRPr lang="en-US" sz="10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 Size Image">
            <a:hlinkClick r:id="rId2" tooltip="&quot;View Full Siz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638" y="258787"/>
            <a:ext cx="7355440" cy="54639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387047" y="5722705"/>
            <a:ext cx="6096000" cy="2589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Dorling Kindersley/ </a:t>
            </a:r>
            <a:r>
              <a:rPr lang="en-US" sz="1000" dirty="0" err="1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Dorlng</a:t>
            </a:r>
            <a:r>
              <a:rPr lang="en-US" sz="10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Kindersley / Universal Images Group /Rights Managed / For Education Use Only</a:t>
            </a:r>
            <a:endParaRPr lang="en-US" sz="10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 Size Image">
            <a:hlinkClick r:id="rId2" tooltip="&quot;View Full Siz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912" y="181113"/>
            <a:ext cx="7160232" cy="5500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22660" y="5681609"/>
            <a:ext cx="6096000" cy="2589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Peter Anderson / </a:t>
            </a:r>
            <a:r>
              <a:rPr lang="en-US" sz="1000" dirty="0" err="1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Dorlng</a:t>
            </a:r>
            <a:r>
              <a:rPr lang="en-US" sz="10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Kindersley / Universal Images Group /Rights Managed / For Education Use Only</a:t>
            </a:r>
            <a:endParaRPr lang="en-US" sz="10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ww.urmc.rochester.edu/news/story/uploadedimages/cell%20phon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050" y="357455"/>
            <a:ext cx="4866098" cy="46871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31578" y="644493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https://www.urmc.rochester.edu / Rights Managed / For Education Use Only</a:t>
            </a:r>
            <a:r>
              <a:rPr lang="en-US" sz="1000" dirty="0" smtClean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292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riskmanagementmonitor.com/wp-content/uploads/2012/06/shutterstock_102382234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50" y="379180"/>
            <a:ext cx="5501919" cy="54770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11029" y="5727323"/>
            <a:ext cx="6096000" cy="2578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 smtClean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http://www.riskmanagementmonitor.com/ Rights Managed / For Education Use Only </a:t>
            </a:r>
            <a:endParaRPr lang="en-US" sz="10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ndrewpatrick.ca/wp-content/uploads/chm0030-l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30" y="282282"/>
            <a:ext cx="7139951" cy="56561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147335" y="5679545"/>
            <a:ext cx="6096000" cy="2589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Computer History Museum / Rights Managed / For Education Use Only</a:t>
            </a:r>
            <a:endParaRPr lang="en-US" sz="10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 Size Image">
            <a:hlinkClick r:id="rId2" tooltip="&quot;View Full Siz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97" y="240212"/>
            <a:ext cx="7869148" cy="54413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571982" y="5681610"/>
            <a:ext cx="6096000" cy="2589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Hank Morgan / Photo Researchers / Universal Images Group /Rights Managed / For Education Use Only</a:t>
            </a:r>
            <a:endParaRPr lang="en-US" sz="10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 Size Image">
            <a:hlinkClick r:id="rId2" tooltip="&quot;View Full Siz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65" y="233048"/>
            <a:ext cx="5943600" cy="58781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37726" y="6111243"/>
            <a:ext cx="6096000" cy="2589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JERRY MASON/SCIENCE PHOTO LIBRARY / Universal Images Group /Rights Managed / For Education Use Only </a:t>
            </a:r>
            <a:endParaRPr lang="en-US" sz="10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 Size Image">
            <a:hlinkClick r:id="rId2" tooltip="&quot;View Full Siz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960" y="347398"/>
            <a:ext cx="7766407" cy="54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58966" y="5685714"/>
            <a:ext cx="6096000" cy="2589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 err="1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GIPhotoStock</a:t>
            </a:r>
            <a:r>
              <a:rPr lang="en-US" sz="10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/ Photo Researchers / Universal Images Group / Rights Managed / For Education Use Only </a:t>
            </a:r>
            <a:endParaRPr lang="en-US" sz="10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191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Anne Arundel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SDTC-WS2</dc:creator>
  <cp:lastModifiedBy>SDTC-WS2</cp:lastModifiedBy>
  <cp:revision>11</cp:revision>
  <dcterms:created xsi:type="dcterms:W3CDTF">2015-07-13T16:43:39Z</dcterms:created>
  <dcterms:modified xsi:type="dcterms:W3CDTF">2015-07-13T16:57:16Z</dcterms:modified>
</cp:coreProperties>
</file>