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EC64-357E-47F0-A7AD-B47365476C2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E68E-5DF7-4636-9FE6-DA49A47E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4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EC64-357E-47F0-A7AD-B47365476C2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E68E-5DF7-4636-9FE6-DA49A47E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7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EC64-357E-47F0-A7AD-B47365476C2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E68E-5DF7-4636-9FE6-DA49A47E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1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EC64-357E-47F0-A7AD-B47365476C2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E68E-5DF7-4636-9FE6-DA49A47E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5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EC64-357E-47F0-A7AD-B47365476C2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E68E-5DF7-4636-9FE6-DA49A47E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8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EC64-357E-47F0-A7AD-B47365476C2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E68E-5DF7-4636-9FE6-DA49A47E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EC64-357E-47F0-A7AD-B47365476C2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E68E-5DF7-4636-9FE6-DA49A47E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3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EC64-357E-47F0-A7AD-B47365476C2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E68E-5DF7-4636-9FE6-DA49A47E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EC64-357E-47F0-A7AD-B47365476C2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E68E-5DF7-4636-9FE6-DA49A47E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7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EC64-357E-47F0-A7AD-B47365476C2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E68E-5DF7-4636-9FE6-DA49A47E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6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8EC64-357E-47F0-A7AD-B47365476C2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E68E-5DF7-4636-9FE6-DA49A47E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7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EC64-357E-47F0-A7AD-B47365476C23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E68E-5DF7-4636-9FE6-DA49A47E4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4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762" y="80962"/>
            <a:ext cx="7610475" cy="669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869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Anne Arundel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SDTC-WS2</dc:creator>
  <cp:lastModifiedBy>SDTC-WS2</cp:lastModifiedBy>
  <cp:revision>1</cp:revision>
  <dcterms:created xsi:type="dcterms:W3CDTF">2015-07-13T18:20:58Z</dcterms:created>
  <dcterms:modified xsi:type="dcterms:W3CDTF">2015-07-13T18:21:27Z</dcterms:modified>
</cp:coreProperties>
</file>