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BB01-7761-4190-AB12-9ED8367579E0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283D-9491-40F8-B98C-8CB76242C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0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BB01-7761-4190-AB12-9ED8367579E0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283D-9491-40F8-B98C-8CB76242C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8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BB01-7761-4190-AB12-9ED8367579E0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283D-9491-40F8-B98C-8CB76242C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9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BB01-7761-4190-AB12-9ED8367579E0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283D-9491-40F8-B98C-8CB76242C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BB01-7761-4190-AB12-9ED8367579E0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283D-9491-40F8-B98C-8CB76242C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9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BB01-7761-4190-AB12-9ED8367579E0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283D-9491-40F8-B98C-8CB76242C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9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BB01-7761-4190-AB12-9ED8367579E0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283D-9491-40F8-B98C-8CB76242C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3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BB01-7761-4190-AB12-9ED8367579E0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283D-9491-40F8-B98C-8CB76242C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5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BB01-7761-4190-AB12-9ED8367579E0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283D-9491-40F8-B98C-8CB76242C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BB01-7761-4190-AB12-9ED8367579E0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283D-9491-40F8-B98C-8CB76242C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6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BB01-7761-4190-AB12-9ED8367579E0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283D-9491-40F8-B98C-8CB76242C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1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EBB01-7761-4190-AB12-9ED8367579E0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5283D-9491-40F8-B98C-8CB76242C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4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quest.eb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quest.eb.com/#/search/locomotive/1/300_2292387/London-and-South-Western-Railway-LSWR-Locomotive-No-5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ull Size Image">
            <a:hlinkClick r:id="rId2" tooltip="&quot;View Full Siz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65" y="178980"/>
            <a:ext cx="8074631" cy="6067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058274" y="6246688"/>
            <a:ext cx="65686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000" dirty="0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Photo Researchers / Photo Researchers / Universal Images Group Rights Managed/ For Education Use Only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 Size Image">
            <a:hlinkClick r:id="rId2" tooltip="&quot;View Full Siz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07" y="245724"/>
            <a:ext cx="7858874" cy="5302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90481" y="554804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1000" dirty="0" err="1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Superstock</a:t>
            </a:r>
            <a:r>
              <a:rPr lang="en-US" sz="1000" dirty="0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 / Universal Images Group / Rights Managed/ For Education Use Only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 Size Image">
            <a:hlinkClick r:id="rId2" tooltip="&quot;View Full Siz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17" y="229937"/>
            <a:ext cx="8372581" cy="54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702103" y="5650787"/>
            <a:ext cx="73973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000" dirty="0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David R. Frazier </a:t>
            </a:r>
            <a:r>
              <a:rPr lang="en-US" sz="1000" dirty="0" err="1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Photolibrary</a:t>
            </a:r>
            <a:r>
              <a:rPr lang="en-US" sz="1000" dirty="0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, Inc. / Photo Researchers / Universal Images Group/ Rights Managed/ For Education Use Only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 Size Image">
            <a:hlinkClick r:id="rId2" tooltip="&quot;View Full Size&quot;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83" y="153256"/>
            <a:ext cx="8413679" cy="55078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12458" y="5661060"/>
            <a:ext cx="75823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000" dirty="0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Robert Harding Productions / Robert Harding World Imagery / Universal Images Group / Rights Managed/ For Education Use Only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 Size Image">
            <a:hlinkClick r:id="rId2" tooltip="&quot;View Full Siz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40" y="146449"/>
            <a:ext cx="8845193" cy="59187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380197" y="6057984"/>
            <a:ext cx="63699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000" dirty="0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Barrett &amp; MacKay / All Canada Photo / Universal Images Group / Rights Managed/ For Education Use Only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 Size Image">
            <a:hlinkClick r:id="rId2" tooltip="&quot;View Full Siz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36" y="157036"/>
            <a:ext cx="8547243" cy="59458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18562" y="610284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1000" dirty="0" err="1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akg</a:t>
            </a:r>
            <a:r>
              <a:rPr lang="en-US" sz="1000" dirty="0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-images / Universal Images Group Rights Managed/ For Education Use Only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 Size Image">
            <a:hlinkClick r:id="rId2" tooltip="&quot;View Full Siz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43" y="183254"/>
            <a:ext cx="9235611" cy="57963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74723" y="595817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Lake County Discovery Museum / Universal Images Group / Rights Managed / For Education Use Only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7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 Size Image">
            <a:hlinkClick r:id="rId2" tooltip="&quot;View Full Siz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46" y="119056"/>
            <a:ext cx="8937661" cy="59529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923424" y="6072028"/>
            <a:ext cx="63597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Rod </a:t>
            </a:r>
            <a:r>
              <a:rPr lang="en-US" sz="1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Porteous</a:t>
            </a:r>
            <a:r>
              <a:rPr lang="en-US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Robert Harding World Imagery / Universal Images Group / Rights Managed / For Education Use Only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 Size Image">
            <a:hlinkClick r:id="rId2" tooltip="&quot;View Full Siz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104" y="132705"/>
            <a:ext cx="8567791" cy="57132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969232" y="5845994"/>
            <a:ext cx="64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 </a:t>
            </a:r>
            <a:r>
              <a:rPr lang="en-US" sz="1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Kitwood</a:t>
            </a:r>
            <a:r>
              <a:rPr lang="en-US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Getty Images News / Getty Images / Universal Images Group / Rights Managed / For Education Use Only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 Size Image">
            <a:hlinkClick r:id="rId2" tooltip="&quot;View Full Siz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80" y="372053"/>
            <a:ext cx="8054084" cy="56002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28144" y="597232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1000" dirty="0" err="1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akg</a:t>
            </a:r>
            <a:r>
              <a:rPr lang="en-US" sz="1000" dirty="0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-images / Universal Images Group Rights Managed/ For Education Use Only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 Size Image">
            <a:hlinkClick r:id="rId2" tooltip="&quot;View Full Siz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22" y="192201"/>
            <a:ext cx="8033535" cy="60647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09389" y="625696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1000" dirty="0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Three Lions / </a:t>
            </a:r>
            <a:r>
              <a:rPr lang="en-US" sz="1000" dirty="0" err="1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Hulton</a:t>
            </a:r>
            <a:r>
              <a:rPr lang="en-US" sz="1000" dirty="0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 Archive / Getty Images / Universal Images Group Rights Managed/ For Education Use Only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rca 1950:  Cars bearing visitors from afar converge upon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88" y="182505"/>
            <a:ext cx="8239018" cy="54374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784296" y="5619964"/>
            <a:ext cx="66782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000" dirty="0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Three Lions / </a:t>
            </a:r>
            <a:r>
              <a:rPr lang="en-US" sz="1000" dirty="0" err="1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Hulton</a:t>
            </a:r>
            <a:r>
              <a:rPr lang="en-US" sz="1000" dirty="0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 Archive / Getty Images / Universal Images Group Rights Managed/ For Education Use Only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 Size Image">
            <a:hlinkClick r:id="rId2" tooltip="&quot;View Full Siz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22" y="88318"/>
            <a:ext cx="7704762" cy="58295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5003" y="598983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1000" dirty="0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Keystone / </a:t>
            </a:r>
            <a:r>
              <a:rPr lang="en-US" sz="1000" dirty="0" err="1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Hulton</a:t>
            </a:r>
            <a:r>
              <a:rPr lang="en-US" sz="1000" dirty="0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 Archive / Getty Images / Universal Images Group Rights Managed/ For Education Use Only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 Size Image">
            <a:hlinkClick r:id="rId2" tooltip="&quot;View Full Siz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32" y="214566"/>
            <a:ext cx="7057491" cy="5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22732" y="5619964"/>
            <a:ext cx="72535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000" dirty="0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Tom Kelley Archive / </a:t>
            </a:r>
            <a:r>
              <a:rPr lang="en-US" sz="1000" dirty="0" err="1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Retrofile</a:t>
            </a:r>
            <a:r>
              <a:rPr lang="en-US" sz="1000" dirty="0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 Creative / Getty Images / Universal Images Group Rights Managed/ For Education Use Only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 Size Image">
            <a:hlinkClick r:id="rId2" tooltip="&quot;View Full Siz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33" y="224108"/>
            <a:ext cx="8403404" cy="5457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712805" y="5681609"/>
            <a:ext cx="65754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Fiona Hanson / PA Archive / Press Association Images / Universal Images Group / Rights Managed / For Education Use Only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3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 Size Image">
            <a:hlinkClick r:id="rId2" tooltip="&quot;View Full Siz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65" y="243335"/>
            <a:ext cx="7951342" cy="50684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952536" y="531173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David R. Frazier / Photo Researchers / Universal Images Group / Rights Managed / For Education Use Only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7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ndon and South Western Railway (LSWR) Locomotive No 5,...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552" y="265935"/>
            <a:ext cx="6566996" cy="47992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171290" y="506515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1000" dirty="0" smtClean="0">
                <a:effectLst/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Universal History Archive/Universal Images Group / Rights Managed/ For Educational Use Only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9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300</Words>
  <Application>Microsoft Office PowerPoint</Application>
  <PresentationFormat>Widescreen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Anne Arundel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SDTC-WS2</dc:creator>
  <cp:lastModifiedBy>SDTC-WS2</cp:lastModifiedBy>
  <cp:revision>15</cp:revision>
  <dcterms:created xsi:type="dcterms:W3CDTF">2015-07-13T16:24:02Z</dcterms:created>
  <dcterms:modified xsi:type="dcterms:W3CDTF">2015-07-13T16:33:44Z</dcterms:modified>
</cp:coreProperties>
</file>