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F9A0D-7F1F-4166-9EC1-EEF305E288F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5FCD-9ADD-4C68-9967-2ADAAA7A0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MIRO:  States of Matter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State of Matter do you SEE in these paintings by Joan </a:t>
            </a:r>
            <a:r>
              <a:rPr lang="en-US" dirty="0" err="1" smtClean="0"/>
              <a:t>Miro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What makes you say that?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uploads0.wikipaintings.org/images/joan-miro/the-poet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6584923" cy="5410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086600" y="3352800"/>
            <a:ext cx="1676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The Poetess - Joan </a:t>
            </a:r>
            <a:r>
              <a:rPr lang="en-US" sz="1100" b="1" dirty="0" err="1" smtClean="0"/>
              <a:t>Miro</a:t>
            </a:r>
            <a:r>
              <a:rPr lang="en-US" sz="1100" dirty="0" smtClean="0"/>
              <a:t>. Completion Date: 1940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joan-miro.net/images/paintings/Blue-II-19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405211" cy="5562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334000" y="6248400"/>
            <a:ext cx="2618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Blue II, 1961 by Joan </a:t>
            </a:r>
            <a:r>
              <a:rPr lang="en-US" b="1" dirty="0" err="1" smtClean="0"/>
              <a:t>Miro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uploads5.wikipaintings.org/images/joan-miro/figure-at-night-guided-by-the-phosphorescent-tracks-of-snai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6777726" cy="5638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791200" y="6096000"/>
            <a:ext cx="1981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Figure at Night Guided by the Phosphorescent Tracks of Snails - Joan </a:t>
            </a:r>
            <a:r>
              <a:rPr lang="en-US" sz="1100" b="1" dirty="0" err="1" smtClean="0"/>
              <a:t>Miro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uploads0.wikipaintings.org/images/joan-miro/blue-i-19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016992" cy="5334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495800" y="6172200"/>
            <a:ext cx="22797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Blue I - Joan </a:t>
            </a:r>
            <a:r>
              <a:rPr lang="en-US" sz="1100" b="1" dirty="0" err="1" smtClean="0"/>
              <a:t>Miro</a:t>
            </a:r>
            <a:r>
              <a:rPr lang="en-US" sz="1100" dirty="0" smtClean="0"/>
              <a:t>. Artist: Joan </a:t>
            </a:r>
            <a:r>
              <a:rPr lang="en-US" sz="1100" b="1" dirty="0" err="1" smtClean="0"/>
              <a:t>Miro</a:t>
            </a:r>
            <a:r>
              <a:rPr lang="en-US" sz="1100" dirty="0" smtClean="0"/>
              <a:t>. 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6172200"/>
            <a:ext cx="22605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1" dirty="0" err="1" smtClean="0"/>
              <a:t>Miro's</a:t>
            </a:r>
            <a:r>
              <a:rPr lang="fr-FR" sz="1100" dirty="0" smtClean="0"/>
              <a:t> Peinture Femme se Poudrant</a:t>
            </a:r>
            <a:endParaRPr lang="en-US" sz="1100" dirty="0"/>
          </a:p>
        </p:txBody>
      </p:sp>
      <p:pic>
        <p:nvPicPr>
          <p:cNvPr id="27650" name="Picture 2" descr="http://colorwheelstudio.files.wordpress.com/2011/08/miro_joan-peinture_femme_se_poudr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7248582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spaightwoodgalleries.com/Media/Miro/Miro_Moonbird_Yellow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7291552" cy="5638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971800" y="617220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i="1" dirty="0" smtClean="0"/>
              <a:t>MIRO   Yellow </a:t>
            </a:r>
            <a:r>
              <a:rPr lang="en-US" sz="1100" b="1" i="1" dirty="0" err="1" smtClean="0"/>
              <a:t>moonbird</a:t>
            </a:r>
            <a:r>
              <a:rPr lang="en-US" sz="1100" b="1" dirty="0" smtClean="0"/>
              <a:t> (D. 362, B. 64). Original color etching &amp; aquatint with </a:t>
            </a:r>
            <a:r>
              <a:rPr lang="en-US" sz="1100" b="1" dirty="0" err="1" smtClean="0"/>
              <a:t>carborundum</a:t>
            </a:r>
            <a:r>
              <a:rPr lang="en-US" sz="1100" b="1" dirty="0" smtClean="0"/>
              <a:t>, 1963. 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93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MIRO:  States of Matter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MIRO:  States of Matter</dc:title>
  <dc:creator>pklos</dc:creator>
  <cp:lastModifiedBy>SDTC-WS2</cp:lastModifiedBy>
  <cp:revision>3</cp:revision>
  <dcterms:created xsi:type="dcterms:W3CDTF">2012-11-19T16:17:01Z</dcterms:created>
  <dcterms:modified xsi:type="dcterms:W3CDTF">2015-07-16T14:13:12Z</dcterms:modified>
</cp:coreProperties>
</file>