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0" r:id="rId3"/>
    <p:sldId id="283" r:id="rId4"/>
    <p:sldId id="269" r:id="rId5"/>
    <p:sldId id="290" r:id="rId6"/>
    <p:sldId id="265" r:id="rId7"/>
    <p:sldId id="266" r:id="rId8"/>
    <p:sldId id="272" r:id="rId9"/>
    <p:sldId id="267" r:id="rId10"/>
    <p:sldId id="268" r:id="rId11"/>
    <p:sldId id="281" r:id="rId12"/>
    <p:sldId id="282" r:id="rId13"/>
    <p:sldId id="273" r:id="rId14"/>
    <p:sldId id="274" r:id="rId15"/>
    <p:sldId id="291" r:id="rId16"/>
    <p:sldId id="275" r:id="rId17"/>
    <p:sldId id="277" r:id="rId18"/>
    <p:sldId id="276" r:id="rId19"/>
    <p:sldId id="278" r:id="rId20"/>
    <p:sldId id="279" r:id="rId21"/>
    <p:sldId id="284" r:id="rId22"/>
    <p:sldId id="28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37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EFCC6-2D86-47C9-8BF3-2C79AE9902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78F4-8251-4CE9-A527-D5C6EFC88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 will ask students if they recognize this painting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Teacher will ask students to tell her about the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</a:t>
            </a:r>
            <a:r>
              <a:rPr lang="en-US" baseline="0" dirty="0" smtClean="0"/>
              <a:t> will ask students what the word optical reminds them of to see if they can figure out the meaning.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Teacher will discuss how your eyes “blend” the colors together.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Teacher</a:t>
            </a:r>
            <a:r>
              <a:rPr lang="en-US" baseline="0" dirty="0" smtClean="0"/>
              <a:t> will as students if they could think of a way to create the illusion of the color purple if there was not purple paint and Mrs. Edwards told you that you could not stir colors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 will have the students Think Pair Share</a:t>
            </a:r>
            <a:r>
              <a:rPr lang="en-US" baseline="0" dirty="0" smtClean="0"/>
              <a:t> about what they think this is a picture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Teacher will tell the students this is because the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eyes</a:t>
            </a: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mind</a:t>
            </a: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work together to blend the dots of color into a smooth picture, much like people </a:t>
            </a: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 pixels on a computer </a:t>
            </a: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screen as a single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Teacher will have</a:t>
            </a:r>
            <a:r>
              <a:rPr lang="en-US" sz="1200" b="0" kern="12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students discuss question at their tables.</a:t>
            </a:r>
            <a:endParaRPr lang="en-US" sz="1200" b="0" kern="1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Think about mixing salt and sand.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 far away, could you tell there were two different grains in the jar?</a:t>
            </a:r>
            <a:endParaRPr lang="en-US" sz="1200" b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 will explain the picture and</a:t>
            </a:r>
            <a:r>
              <a:rPr lang="en-US" baseline="0" dirty="0" smtClean="0"/>
              <a:t> let students know it will be left up until everyone gets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introduce</a:t>
            </a:r>
            <a:r>
              <a:rPr lang="en-US" baseline="0" dirty="0" smtClean="0"/>
              <a:t> </a:t>
            </a:r>
            <a:r>
              <a:rPr lang="en-US" dirty="0" smtClean="0"/>
              <a:t>how Seurat was the first to use this idea of pointillism.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 will introduce these two pieces of Seurat’s paintings up</a:t>
            </a:r>
            <a:r>
              <a:rPr lang="en-US" baseline="0" dirty="0" smtClean="0"/>
              <a:t>-close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Teacher will share that the idea of pointillism can be used in different ways, before moving to the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ask students</a:t>
            </a:r>
            <a:r>
              <a:rPr lang="en-US" baseline="0" dirty="0" smtClean="0"/>
              <a:t> what the picture is showing.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what do they see…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Since</a:t>
            </a:r>
            <a:r>
              <a:rPr lang="en-US" baseline="0" dirty="0" smtClean="0"/>
              <a:t> students are likely getting the hang of how pointillism works, the teacher will have them Think Pair Share about what the eye might be made of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Teacher will elicit student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Chuck Close as a different type of artist, but the idea behind his art</a:t>
            </a:r>
            <a:r>
              <a:rPr lang="en-US" baseline="0" dirty="0" smtClean="0"/>
              <a:t> can be related to Seurat’s.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Teacher</a:t>
            </a:r>
            <a:r>
              <a:rPr lang="en-US" baseline="0" dirty="0" smtClean="0"/>
              <a:t> will a</a:t>
            </a:r>
            <a:r>
              <a:rPr lang="en-US" dirty="0" smtClean="0"/>
              <a:t>sk</a:t>
            </a:r>
            <a:r>
              <a:rPr lang="en-US" baseline="0" dirty="0" smtClean="0"/>
              <a:t> them how this looks like it was done.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Each grid is its own little work of 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78F4-8251-4CE9-A527-D5C6EFC88C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0670-19FE-4533-BD1D-0349E2B9A434}" type="datetime1">
              <a:rPr lang="en-US" smtClean="0"/>
              <a:t>3/22/2014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67D-3B26-47C9-8412-B4C03E7B3DF6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5498-64C9-4B81-B71A-9D7FB4F698F5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A23D-D82B-4C05-9291-667DD2421275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9344-1866-443C-8CCC-794C144B6298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CE20-0670-4B66-ADB3-63BA8168E5DC}" type="datetime1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C24-3A09-44B1-921E-6503D65FB6B5}" type="datetime1">
              <a:rPr lang="en-US" smtClean="0"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38E4-08A8-4D31-A798-D3EC50B351C3}" type="datetime1">
              <a:rPr lang="en-US" smtClean="0"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04F5-F161-4139-A6A4-6FEA0687FF75}" type="datetime1">
              <a:rPr lang="en-US" smtClean="0"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357-FEFD-4926-81F7-4713EFC5FDE9}" type="datetime1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E3B8-FC3C-4E1F-8DAB-F2A5130B26CA}" type="datetime1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3CAD9E-FA1E-45E6-B98D-955309C541E8}" type="datetime1">
              <a:rPr lang="en-US" smtClean="0"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D1EEBE-43A7-486A-A313-226C8467C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huckClose1.jpg"/>
          <p:cNvPicPr>
            <a:picLocks noChangeAspect="1"/>
          </p:cNvPicPr>
          <p:nvPr/>
        </p:nvPicPr>
        <p:blipFill>
          <a:blip r:embed="rId2" cstate="print"/>
          <a:srcRect t="56944" r="70000" b="19722"/>
          <a:stretch>
            <a:fillRect/>
          </a:stretch>
        </p:blipFill>
        <p:spPr>
          <a:xfrm>
            <a:off x="-1" y="0"/>
            <a:ext cx="9144001" cy="71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500" dirty="0" smtClean="0"/>
              <a:t>Chemistry in art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5486400" cy="1752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Works of Georges Seurat &amp; Chuck Close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huckcloseLeg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>
          <a:xfrm>
            <a:off x="0" y="0"/>
            <a:ext cx="949569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CLOSE</a:t>
            </a:r>
            <a:endParaRPr lang="en-US" dirty="0"/>
          </a:p>
        </p:txBody>
      </p:sp>
      <p:pic>
        <p:nvPicPr>
          <p:cNvPr id="5" name="Content Placeholder 4" descr="31166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5854" y="1447800"/>
            <a:ext cx="3703746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7475" lvl="1" indent="-58738">
              <a:buNone/>
            </a:pPr>
            <a:r>
              <a:rPr lang="en-US" sz="2600" dirty="0" smtClean="0"/>
              <a:t>Chuck Close is mostly associated with the style of painting called </a:t>
            </a:r>
            <a:r>
              <a:rPr lang="en-US" sz="2600" dirty="0" smtClean="0">
                <a:hlinkClick r:id=""/>
              </a:rPr>
              <a:t>Photorealism</a:t>
            </a:r>
            <a:r>
              <a:rPr lang="en-US" sz="2600" dirty="0" smtClean="0"/>
              <a:t>.  Photorealist frequently used a grid technique to enlarge a photograph and reduce each square to formal elements of design. 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31166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0449" b="20449"/>
          <a:stretch>
            <a:fillRect/>
          </a:stretch>
        </p:blipFill>
        <p:spPr>
          <a:xfrm>
            <a:off x="0" y="152400"/>
            <a:ext cx="9078058" cy="65563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5400" b="0" dirty="0" smtClean="0"/>
              <a:t>What happens is an </a:t>
            </a:r>
            <a:r>
              <a:rPr lang="en-US" sz="5400" i="1" u="sng" dirty="0" smtClean="0"/>
              <a:t>optical mixing</a:t>
            </a:r>
            <a:r>
              <a:rPr lang="en-US" sz="5400" i="1" dirty="0" smtClean="0"/>
              <a:t> of colors</a:t>
            </a:r>
            <a:r>
              <a:rPr lang="en-US" sz="5400" b="0" dirty="0" smtClean="0"/>
              <a:t>. </a:t>
            </a:r>
            <a:endParaRPr lang="en-US" sz="5400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 in Art </a:t>
            </a:r>
            <a:endParaRPr kumimoji="0" lang="en-US" sz="5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96200" cy="5135562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Another example: we may place clusters of 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>red</a:t>
            </a:r>
            <a:r>
              <a:rPr lang="en-US" sz="4000" dirty="0" smtClean="0">
                <a:effectLst/>
              </a:rPr>
              <a:t> dots and surround them with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yellow</a:t>
            </a:r>
            <a:r>
              <a:rPr lang="en-US" sz="4000" dirty="0" smtClean="0">
                <a:effectLst/>
              </a:rPr>
              <a:t> dots. </a:t>
            </a:r>
            <a:endParaRPr lang="en-US" dirty="0">
              <a:effectLst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 in Art</a:t>
            </a:r>
            <a:endParaRPr kumimoji="0" lang="en-US" sz="5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752600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Up close we will see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and </a:t>
            </a:r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yellow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but from a distance, we will see </a:t>
            </a:r>
            <a:r>
              <a:rPr lang="en-US" sz="4000" dirty="0" smtClean="0">
                <a:solidFill>
                  <a:srgbClr val="F1850F"/>
                </a:solidFill>
                <a:latin typeface="+mj-lt"/>
              </a:rPr>
              <a:t>orange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Chemistry in Art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pointillis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5558" t="51843" r="34563" b="13542"/>
          <a:stretch>
            <a:fillRect/>
          </a:stretch>
        </p:blipFill>
        <p:spPr>
          <a:xfrm>
            <a:off x="381000" y="914400"/>
            <a:ext cx="8530167" cy="4953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 close, a Pointillist painting can look slightly confusing, but as the viewer backs away, the picture comes into focus.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</a:t>
            </a:r>
            <a:r>
              <a:rPr kumimoji="0" lang="en-US" sz="50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Art</a:t>
            </a:r>
            <a:endParaRPr kumimoji="0" lang="en-US" sz="5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ointillis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89" r="3689"/>
          <a:stretch>
            <a:fillRect/>
          </a:stretch>
        </p:blipFill>
        <p:spPr>
          <a:xfrm>
            <a:off x="990600" y="914400"/>
            <a:ext cx="7174523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828800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eyes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mind</a:t>
            </a:r>
            <a:endParaRPr lang="en-US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98463" indent="-39846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blend the dots of color</a:t>
            </a:r>
          </a:p>
          <a:p>
            <a:pPr marL="398463" indent="-39846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like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pixels on a computer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screen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Chemistry in Art</a:t>
            </a:r>
            <a:endParaRPr lang="en-US" sz="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seurat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945" r="2945"/>
          <a:stretch>
            <a:fillRect/>
          </a:stretch>
        </p:blipFill>
        <p:spPr>
          <a:xfrm>
            <a:off x="1447800" y="990600"/>
            <a:ext cx="6330462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XW2S000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87" t="3602" r="7874" b="4010"/>
          <a:stretch>
            <a:fillRect/>
          </a:stretch>
        </p:blipFill>
        <p:spPr>
          <a:xfrm>
            <a:off x="457200" y="0"/>
            <a:ext cx="8229600" cy="6705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97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How does all of this connect to physical mixtures????</a:t>
            </a:r>
            <a:endParaRPr lang="en-US" sz="54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 in Art</a:t>
            </a:r>
            <a:endParaRPr kumimoji="0" lang="en-US" sz="5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10400" cy="3611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Let’s try out this idea of </a:t>
            </a:r>
            <a:r>
              <a:rPr lang="en-US" sz="5400" i="1" u="sng" dirty="0" smtClean="0"/>
              <a:t>pointillism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wheel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1000"/>
            <a:ext cx="6172200" cy="6172200"/>
          </a:xfrm>
        </p:spPr>
      </p:pic>
      <p:pic>
        <p:nvPicPr>
          <p:cNvPr id="9218" name="Picture 2" descr="http://www.learntoart.com/wp-content/uploads/2010/04/pointillism-colour-whe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1997" flipH="1">
            <a:off x="2807548" y="1777337"/>
            <a:ext cx="3665436" cy="372380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GEORGES SEURAT</a:t>
            </a:r>
            <a:endParaRPr lang="en-US" dirty="0"/>
          </a:p>
        </p:txBody>
      </p:sp>
      <p:pic>
        <p:nvPicPr>
          <p:cNvPr id="5" name="Content Placeholder 4" descr="Georges_Seurat_18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3124200" cy="4373880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/>
          </a:bodyPr>
          <a:lstStyle/>
          <a:p>
            <a:pPr marL="574675" indent="-457200">
              <a:tabLst>
                <a:tab pos="574675" algn="l"/>
              </a:tabLst>
            </a:pPr>
            <a:r>
              <a:rPr lang="en-US" sz="2800" dirty="0" smtClean="0"/>
              <a:t>Born in Paris in December of 1859.</a:t>
            </a:r>
          </a:p>
          <a:p>
            <a:pPr marL="574675" indent="-457200">
              <a:tabLst>
                <a:tab pos="574675" algn="l"/>
              </a:tabLst>
            </a:pPr>
            <a:r>
              <a:rPr lang="en-US" sz="2800" dirty="0" smtClean="0"/>
              <a:t>Most famous for his painting, </a:t>
            </a:r>
            <a:r>
              <a:rPr lang="en-US" sz="2800" i="1" dirty="0" smtClean="0"/>
              <a:t>Sunday</a:t>
            </a:r>
            <a:endParaRPr lang="en-US" sz="2800" dirty="0" smtClean="0"/>
          </a:p>
          <a:p>
            <a:pPr marL="574675" indent="-457200">
              <a:tabLst>
                <a:tab pos="574675" algn="l"/>
              </a:tabLst>
            </a:pPr>
            <a:r>
              <a:rPr lang="en-US" sz="2800" dirty="0" smtClean="0"/>
              <a:t>The technique of </a:t>
            </a:r>
            <a:r>
              <a:rPr lang="en-US" sz="2800" b="1" i="1" dirty="0" smtClean="0"/>
              <a:t>pointillism</a:t>
            </a:r>
            <a:r>
              <a:rPr lang="en-US" sz="2800" dirty="0" smtClean="0"/>
              <a:t> is used to make his paintings shimmer with brilliance.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838200"/>
            <a:ext cx="8229600" cy="1219200"/>
          </a:xfrm>
        </p:spPr>
        <p:txBody>
          <a:bodyPr/>
          <a:lstStyle/>
          <a:p>
            <a:r>
              <a:rPr lang="en-US" dirty="0" smtClean="0"/>
              <a:t>pointillism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pPr marL="0" lvl="1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 smtClean="0"/>
              <a:t>uses small, distinct dots of pure color applied in patterns to form an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absoluteastronomy.com/images/topicimages/p/po/pointil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3733800" cy="604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Placeholder 6" descr="seurat1.jpg"/>
          <p:cNvPicPr>
            <a:picLocks noChangeAspect="1"/>
          </p:cNvPicPr>
          <p:nvPr/>
        </p:nvPicPr>
        <p:blipFill>
          <a:blip r:embed="rId4" cstate="print"/>
          <a:srcRect l="76468" t="14432" r="6726" b="36118"/>
          <a:stretch>
            <a:fillRect/>
          </a:stretch>
        </p:blipFill>
        <p:spPr>
          <a:xfrm>
            <a:off x="5334000" y="533400"/>
            <a:ext cx="304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huckClose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89" b="13889"/>
          <a:stretch>
            <a:fillRect/>
          </a:stretch>
        </p:blipFill>
        <p:spPr>
          <a:xfrm>
            <a:off x="3505200" y="2362200"/>
            <a:ext cx="2438400" cy="17610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huckClose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89" b="13889"/>
          <a:stretch>
            <a:fillRect/>
          </a:stretch>
        </p:blipFill>
        <p:spPr>
          <a:xfrm>
            <a:off x="0" y="254000"/>
            <a:ext cx="9144000" cy="660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0" dirty="0" smtClean="0"/>
              <a:t>When we use this idea of pointillism, we are mixing colors</a:t>
            </a:r>
            <a:br>
              <a:rPr lang="en-US" sz="4400" b="0" dirty="0" smtClean="0"/>
            </a:br>
            <a:r>
              <a:rPr lang="en-US" sz="4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by blending them together</a:t>
            </a:r>
            <a:r>
              <a:rPr lang="en-US" sz="44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0" dirty="0" smtClean="0"/>
              <a:t/>
            </a:r>
            <a:br>
              <a:rPr lang="en-US" sz="4400" b="0" dirty="0" smtClean="0"/>
            </a:br>
            <a:r>
              <a:rPr lang="en-US" sz="4400" b="0" dirty="0" smtClean="0"/>
              <a:t>but by placing different colors side by side! </a:t>
            </a:r>
            <a:endParaRPr lang="en-US" sz="4400" b="0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 in Art</a:t>
            </a:r>
            <a:endParaRPr kumimoji="0" lang="en-US" sz="5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huckcloseLegg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89" b="13889"/>
          <a:stretch>
            <a:fillRect/>
          </a:stretch>
        </p:blipFill>
        <p:spPr>
          <a:xfrm>
            <a:off x="3810000" y="2743200"/>
            <a:ext cx="1481504" cy="1069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EBE-43A7-486A-A313-226C8467C2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604</Words>
  <Application>Microsoft Office PowerPoint</Application>
  <PresentationFormat>On-screen Show (4:3)</PresentationFormat>
  <Paragraphs>85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Chemistry in art</vt:lpstr>
      <vt:lpstr>PowerPoint Presentation</vt:lpstr>
      <vt:lpstr>GEORGES SEURAT</vt:lpstr>
      <vt:lpstr>pointillism</vt:lpstr>
      <vt:lpstr>PowerPoint Presentation</vt:lpstr>
      <vt:lpstr>PowerPoint Presentation</vt:lpstr>
      <vt:lpstr>PowerPoint Presentation</vt:lpstr>
      <vt:lpstr>When we use this idea of pointillism, we are mixing colors not by blending them together  but by placing different colors side by side! </vt:lpstr>
      <vt:lpstr>PowerPoint Presentation</vt:lpstr>
      <vt:lpstr>PowerPoint Presentation</vt:lpstr>
      <vt:lpstr>CHUCK CLOSE</vt:lpstr>
      <vt:lpstr>PowerPoint Presentation</vt:lpstr>
      <vt:lpstr>What happens is an optical mixing of colors. </vt:lpstr>
      <vt:lpstr>Another example: we may place clusters of red dots and surround them with yellow dots. </vt:lpstr>
      <vt:lpstr>Chemistry in Art</vt:lpstr>
      <vt:lpstr>PowerPoint Presentation</vt:lpstr>
      <vt:lpstr>Up close, a Pointillist painting can look slightly confusing, but as the viewer backs away, the picture comes into focus. </vt:lpstr>
      <vt:lpstr>PowerPoint Presentation</vt:lpstr>
      <vt:lpstr>Chemistry in Art</vt:lpstr>
      <vt:lpstr>PowerPoint Presentation</vt:lpstr>
      <vt:lpstr>How does all of this connect to physical mixtures????</vt:lpstr>
      <vt:lpstr>Let’s try out this idea of pointillism!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 Vogt</dc:creator>
  <cp:lastModifiedBy>SDTC-WS2</cp:lastModifiedBy>
  <cp:revision>30</cp:revision>
  <dcterms:created xsi:type="dcterms:W3CDTF">2010-05-23T23:25:05Z</dcterms:created>
  <dcterms:modified xsi:type="dcterms:W3CDTF">2014-03-22T14:18:10Z</dcterms:modified>
</cp:coreProperties>
</file>