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CFAC-DDF8-4AA7-9C49-4503A82B668E}" type="datetimeFigureOut">
              <a:rPr lang="en-US" smtClean="0"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6281C-8E14-4B65-8166-5C11ECE0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8" descr="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40636"/>
            <a:ext cx="31623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9" descr="Full Siz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918" y="962407"/>
            <a:ext cx="3194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4" descr="Full Siz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4288"/>
            <a:ext cx="32385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5" descr="Full Siz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868738"/>
            <a:ext cx="32131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2762" y="28192"/>
            <a:ext cx="2858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Eye Color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772" y="2874722"/>
            <a:ext cx="206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Brown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4473" y="2945408"/>
            <a:ext cx="1462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Blue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6906" y="5943600"/>
            <a:ext cx="193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Green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63409" y="5943600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Hazel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09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9369" y="28192"/>
            <a:ext cx="306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Hair Color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20" descr="Full Siz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22713"/>
            <a:ext cx="146685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1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84650"/>
            <a:ext cx="14954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2" descr="Full Siz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934556"/>
            <a:ext cx="1504950" cy="20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3" descr="Blonde toddler with smiling grey-haired man, close-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40" y="890730"/>
            <a:ext cx="1390650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24" descr="Full Siz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04" y="1015206"/>
            <a:ext cx="14668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5" descr="Full Siz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184275"/>
            <a:ext cx="1971675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26" descr="Red-haired girl brushing her teet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822700"/>
            <a:ext cx="1436688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7" descr="Full Siz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108450"/>
            <a:ext cx="1676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1609" y="2519803"/>
            <a:ext cx="1705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Black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55716" y="2895600"/>
            <a:ext cx="2206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Blonde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0268" y="5689600"/>
            <a:ext cx="12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23940" y="5775325"/>
            <a:ext cx="2069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Brown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7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276" y="28192"/>
            <a:ext cx="2951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Hair Style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Close up of Asian girl 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23830"/>
            <a:ext cx="1295400" cy="194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ll Siz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955" y="1188385"/>
            <a:ext cx="2367872" cy="15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ull Siz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0" y="1097922"/>
            <a:ext cx="264045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57149" y="2859098"/>
            <a:ext cx="2429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Straight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4" name="Picture 8" descr="Full Siz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6" y="3782428"/>
            <a:ext cx="1825624" cy="20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ide view of girl, toddler with curly dark hair sitting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04" y="3962400"/>
            <a:ext cx="2795773" cy="18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ull Siz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182" y="3786483"/>
            <a:ext cx="1358218" cy="2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23177" y="5841055"/>
            <a:ext cx="1669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Curly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1134" y="28192"/>
            <a:ext cx="4001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Writin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 Hand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1522"/>
            <a:ext cx="25384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ild using left hand to write numbers on red paper with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16528"/>
            <a:ext cx="4432506" cy="27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4158" y="4876800"/>
            <a:ext cx="4067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Right-handed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585" y="4870379"/>
            <a:ext cx="3669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Left-handed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3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3682" y="295870"/>
            <a:ext cx="4376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Tongue Rolling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369" y="4454881"/>
            <a:ext cx="23723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 roll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tongue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Full Siz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2825455" cy="29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ull Siz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8894"/>
            <a:ext cx="3673760" cy="24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64979" y="4417874"/>
            <a:ext cx="27907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Can’t roll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tongue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39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2057" y="295870"/>
            <a:ext cx="2919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Ear Lobes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352" y="4454881"/>
            <a:ext cx="2772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Attached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9964" y="4417874"/>
            <a:ext cx="2920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Detached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0435"/>
            <a:ext cx="3428522" cy="227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ull Siz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32" y="1447799"/>
            <a:ext cx="1905000" cy="28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Seidl, Stephanie L</dc:creator>
  <cp:lastModifiedBy>Malone, Patrick J</cp:lastModifiedBy>
  <cp:revision>2</cp:revision>
  <dcterms:created xsi:type="dcterms:W3CDTF">2015-03-24T18:47:40Z</dcterms:created>
  <dcterms:modified xsi:type="dcterms:W3CDTF">2015-07-08T17:33:00Z</dcterms:modified>
</cp:coreProperties>
</file>