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1" y="1125416"/>
            <a:ext cx="8915399" cy="1090364"/>
          </a:xfrm>
        </p:spPr>
        <p:txBody>
          <a:bodyPr/>
          <a:lstStyle/>
          <a:p>
            <a:r>
              <a:rPr lang="en-US" dirty="0" smtClean="0"/>
              <a:t>Text Structure Booklet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1" y="2075103"/>
            <a:ext cx="8915399" cy="1342067"/>
          </a:xfrm>
        </p:spPr>
        <p:txBody>
          <a:bodyPr>
            <a:normAutofit/>
          </a:bodyPr>
          <a:lstStyle/>
          <a:p>
            <a:r>
              <a:rPr lang="en-US" dirty="0" smtClean="0"/>
              <a:t>Created by Morgan Gilmore</a:t>
            </a:r>
          </a:p>
          <a:p>
            <a:r>
              <a:rPr lang="en-US" i="1" dirty="0" smtClean="0"/>
              <a:t>Arnold Elementary</a:t>
            </a:r>
          </a:p>
          <a:p>
            <a:r>
              <a:rPr lang="en-US" i="1" dirty="0" smtClean="0"/>
              <a:t>August 2016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38581" y="4097215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Students’ Goal: Complete this booklet with multiple nonfiction texts in order to identify text structures. This will allow you to better understand the organization of the author’s thoughts and therefore, give you a stronger sense of the text.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54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938" y="263769"/>
            <a:ext cx="10462847" cy="63304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63969" y="334080"/>
            <a:ext cx="6699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Problem/ Solution					Description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617784" y="773723"/>
            <a:ext cx="2919046" cy="8792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213838" y="773722"/>
            <a:ext cx="2919046" cy="8792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712676" y="263769"/>
            <a:ext cx="0" cy="6330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440615" y="263769"/>
            <a:ext cx="0" cy="6330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639765" y="1863969"/>
            <a:ext cx="2919046" cy="9847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639765" y="5433647"/>
            <a:ext cx="2919046" cy="9788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213838" y="1863969"/>
            <a:ext cx="2919046" cy="45485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652953" y="3050931"/>
            <a:ext cx="2919046" cy="2201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174397" y="3307373"/>
            <a:ext cx="997928" cy="168812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749669" y="885120"/>
            <a:ext cx="2655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Key Words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319345" y="835967"/>
            <a:ext cx="2655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Key Words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1652953" y="1908602"/>
            <a:ext cx="2751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Problem: 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701311" y="5454832"/>
            <a:ext cx="2751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Solution: 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701311" y="3169477"/>
            <a:ext cx="27519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Steps to Solution: 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  <a:r>
              <a:rPr lang="en-US" sz="1200" dirty="0"/>
              <a:t>________________________________</a:t>
            </a:r>
          </a:p>
          <a:p>
            <a:r>
              <a:rPr lang="en-US" sz="1200" dirty="0"/>
              <a:t>________________________________</a:t>
            </a:r>
          </a:p>
          <a:p>
            <a:r>
              <a:rPr lang="en-US" sz="1200" dirty="0"/>
              <a:t>________________________________</a:t>
            </a:r>
          </a:p>
          <a:p>
            <a:r>
              <a:rPr lang="en-US" sz="1200" dirty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8721969" y="974466"/>
            <a:ext cx="2901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TEXT STRUCTURE</a:t>
            </a:r>
            <a:endParaRPr lang="en-US" sz="3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63708" y="2127601"/>
            <a:ext cx="313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__________________</a:t>
            </a:r>
          </a:p>
          <a:p>
            <a:r>
              <a:rPr lang="en-US" dirty="0" smtClean="0"/>
              <a:t>Date: ___________________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598876" y="2965521"/>
            <a:ext cx="3059723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the following space to list the books you used to complete this booklet.</a:t>
            </a:r>
          </a:p>
          <a:p>
            <a:r>
              <a:rPr lang="en-US" sz="1200" dirty="0" smtClean="0"/>
              <a:t>_____________________________________</a:t>
            </a:r>
          </a:p>
          <a:p>
            <a:r>
              <a:rPr lang="en-US" sz="1200" dirty="0" smtClean="0"/>
              <a:t>__________________________________________________________________________</a:t>
            </a:r>
            <a:endParaRPr lang="en-US" sz="1200" dirty="0"/>
          </a:p>
          <a:p>
            <a:r>
              <a:rPr lang="en-US" sz="1200" dirty="0"/>
              <a:t>_____________________________________</a:t>
            </a:r>
          </a:p>
          <a:p>
            <a:r>
              <a:rPr lang="en-US" sz="1200" dirty="0" smtClean="0"/>
              <a:t>__________________________________________________________________________</a:t>
            </a:r>
            <a:r>
              <a:rPr lang="en-US" sz="1200" dirty="0"/>
              <a:t>_____________________________________</a:t>
            </a:r>
          </a:p>
          <a:p>
            <a:r>
              <a:rPr lang="en-US" sz="1200" dirty="0"/>
              <a:t>__________________________________________________________________________</a:t>
            </a:r>
          </a:p>
          <a:p>
            <a:r>
              <a:rPr lang="en-US" sz="1200" dirty="0"/>
              <a:t>_____________________________________</a:t>
            </a:r>
          </a:p>
          <a:p>
            <a:r>
              <a:rPr lang="en-US" sz="1200" dirty="0"/>
              <a:t>__________________________________________________________________________</a:t>
            </a:r>
          </a:p>
          <a:p>
            <a:r>
              <a:rPr lang="en-US" sz="1200" dirty="0"/>
              <a:t>_____________________________________</a:t>
            </a:r>
          </a:p>
          <a:p>
            <a:r>
              <a:rPr lang="en-US" sz="1200" dirty="0" smtClean="0"/>
              <a:t>_____________________________________</a:t>
            </a:r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8805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938" y="263769"/>
            <a:ext cx="10462847" cy="63304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63969" y="334080"/>
            <a:ext cx="9829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Cause &amp; Effect			</a:t>
            </a:r>
            <a:r>
              <a:rPr lang="en-US" dirty="0"/>
              <a:t> </a:t>
            </a:r>
            <a:r>
              <a:rPr lang="en-US" dirty="0" smtClean="0"/>
              <a:t>    Compare </a:t>
            </a:r>
            <a:r>
              <a:rPr lang="en-US" dirty="0"/>
              <a:t>&amp; Contrast </a:t>
            </a:r>
            <a:r>
              <a:rPr lang="en-US" dirty="0" smtClean="0"/>
              <a:t>			           Sequence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617784" y="773723"/>
            <a:ext cx="2919046" cy="8792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213838" y="773722"/>
            <a:ext cx="2919046" cy="8792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712676" y="263769"/>
            <a:ext cx="0" cy="6330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440615" y="263769"/>
            <a:ext cx="0" cy="6330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 rot="16200000">
            <a:off x="1155443" y="2304304"/>
            <a:ext cx="2357829" cy="13100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16200000">
            <a:off x="2698507" y="2330693"/>
            <a:ext cx="2242038" cy="13085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835769" y="1863969"/>
            <a:ext cx="3516921" cy="45485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16200000">
            <a:off x="2039268" y="3948296"/>
            <a:ext cx="2142021" cy="28970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888523" y="3446584"/>
            <a:ext cx="3411414" cy="13188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749669" y="885120"/>
            <a:ext cx="2655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Key Words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319345" y="835967"/>
            <a:ext cx="2655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Key Words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1088808" y="2506100"/>
            <a:ext cx="2161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Problem: _________________________</a:t>
            </a:r>
          </a:p>
          <a:p>
            <a:r>
              <a:rPr lang="en-US" sz="1200" dirty="0" smtClean="0"/>
              <a:t>__________________________________________________</a:t>
            </a:r>
          </a:p>
        </p:txBody>
      </p:sp>
      <p:sp>
        <p:nvSpPr>
          <p:cNvPr id="22" name="TextBox 21"/>
          <p:cNvSpPr txBox="1"/>
          <p:nvPr/>
        </p:nvSpPr>
        <p:spPr>
          <a:xfrm rot="16200000">
            <a:off x="2089853" y="4363240"/>
            <a:ext cx="19749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Cause: ________________</a:t>
            </a:r>
          </a:p>
          <a:p>
            <a:r>
              <a:rPr lang="en-US" sz="1200" dirty="0" smtClean="0"/>
              <a:t>______________________________________________</a:t>
            </a:r>
            <a:r>
              <a:rPr lang="en-US" sz="1200" dirty="0"/>
              <a:t> </a:t>
            </a:r>
            <a:r>
              <a:rPr lang="en-US" sz="1200" dirty="0" smtClean="0"/>
              <a:t>______________________________________________</a:t>
            </a:r>
            <a:r>
              <a:rPr lang="en-US" sz="1200" dirty="0"/>
              <a:t> </a:t>
            </a:r>
            <a:r>
              <a:rPr lang="en-US" sz="1200" dirty="0" smtClean="0"/>
              <a:t>______________________________________________</a:t>
            </a:r>
            <a:r>
              <a:rPr lang="en-US" sz="1200" dirty="0"/>
              <a:t> </a:t>
            </a:r>
            <a:r>
              <a:rPr lang="en-US" sz="1200" dirty="0" smtClean="0"/>
              <a:t>______________________________________________</a:t>
            </a:r>
            <a:r>
              <a:rPr lang="en-US" sz="1200" dirty="0"/>
              <a:t> ______________________________________________</a:t>
            </a:r>
          </a:p>
        </p:txBody>
      </p:sp>
      <p:sp>
        <p:nvSpPr>
          <p:cNvPr id="26" name="TextBox 25"/>
          <p:cNvSpPr txBox="1"/>
          <p:nvPr/>
        </p:nvSpPr>
        <p:spPr>
          <a:xfrm rot="16200000">
            <a:off x="2693942" y="2569488"/>
            <a:ext cx="2161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Problem: _________________________</a:t>
            </a:r>
          </a:p>
          <a:p>
            <a:r>
              <a:rPr lang="en-US" sz="1200" dirty="0" smtClean="0"/>
              <a:t>__________________________________________________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8669214" y="738552"/>
            <a:ext cx="2919046" cy="8792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748347" y="819820"/>
            <a:ext cx="2655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Key Words</a:t>
            </a:r>
            <a:endParaRPr lang="en-US" sz="1200" dirty="0"/>
          </a:p>
        </p:txBody>
      </p:sp>
      <p:sp>
        <p:nvSpPr>
          <p:cNvPr id="29" name="Rounded Rectangle 28"/>
          <p:cNvSpPr/>
          <p:nvPr/>
        </p:nvSpPr>
        <p:spPr>
          <a:xfrm>
            <a:off x="8669214" y="1863968"/>
            <a:ext cx="2919046" cy="9847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8713177" y="3063431"/>
            <a:ext cx="2919046" cy="9847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8748347" y="4294353"/>
            <a:ext cx="2919046" cy="9847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8774722" y="5444292"/>
            <a:ext cx="2919046" cy="9847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11229974" y="2527872"/>
            <a:ext cx="501162" cy="8865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11205794" y="3819204"/>
            <a:ext cx="501162" cy="8865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1229974" y="5001024"/>
            <a:ext cx="501162" cy="8865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748347" y="1942227"/>
            <a:ext cx="2751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8796704" y="3047660"/>
            <a:ext cx="2751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8831874" y="4305970"/>
            <a:ext cx="2751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________________________________c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8831874" y="5470222"/>
            <a:ext cx="2751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</a:p>
          <a:p>
            <a:r>
              <a:rPr lang="en-US" sz="1200" dirty="0" smtClean="0"/>
              <a:t>________________________________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3476010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160</Words>
  <Application>Microsoft Office PowerPoint</Application>
  <PresentationFormat>Widescreen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Century Gothic</vt:lpstr>
      <vt:lpstr>Wingdings 3</vt:lpstr>
      <vt:lpstr>Wisp</vt:lpstr>
      <vt:lpstr>Text Structure Booklet</vt:lpstr>
      <vt:lpstr>PowerPoint Presentation</vt:lpstr>
      <vt:lpstr>PowerPoint Presentation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Structure Booklet</dc:title>
  <dc:creator>SDTC-WS2</dc:creator>
  <cp:lastModifiedBy>SDTC-WS2</cp:lastModifiedBy>
  <cp:revision>2</cp:revision>
  <dcterms:created xsi:type="dcterms:W3CDTF">2016-06-23T18:07:40Z</dcterms:created>
  <dcterms:modified xsi:type="dcterms:W3CDTF">2016-06-23T18:25:05Z</dcterms:modified>
</cp:coreProperties>
</file>