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898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2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3238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90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2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5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8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1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5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9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7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4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0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Summarizing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the following slides in order to organize your understanding of the article. After filling in the graphic organizer, then write your summary.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05" y="2180253"/>
            <a:ext cx="8596668" cy="77133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 one or two words, who or what is the article about? (You can usually tell from the title).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05" y="3117980"/>
            <a:ext cx="9791613" cy="2351314"/>
          </a:xfrm>
        </p:spPr>
        <p:txBody>
          <a:bodyPr/>
          <a:lstStyle/>
          <a:p>
            <a:r>
              <a:rPr lang="en-US" sz="2200" dirty="0" smtClean="0"/>
              <a:t>What are the 3 MOST important things we learn about this topic from this text?</a:t>
            </a:r>
          </a:p>
          <a:p>
            <a:pPr lvl="1"/>
            <a:r>
              <a:rPr lang="en-US" sz="2200" dirty="0" smtClean="0"/>
              <a:t>1) _______</a:t>
            </a:r>
          </a:p>
          <a:p>
            <a:pPr lvl="1"/>
            <a:r>
              <a:rPr lang="en-US" sz="2200" dirty="0" smtClean="0"/>
              <a:t>2)</a:t>
            </a:r>
            <a:r>
              <a:rPr lang="en-US" sz="2200" dirty="0"/>
              <a:t> </a:t>
            </a:r>
            <a:r>
              <a:rPr lang="en-US" sz="2200" dirty="0" smtClean="0"/>
              <a:t>_______</a:t>
            </a:r>
          </a:p>
          <a:p>
            <a:pPr lvl="1"/>
            <a:r>
              <a:rPr lang="en-US" sz="2200" dirty="0" smtClean="0"/>
              <a:t>3) </a:t>
            </a:r>
            <a:r>
              <a:rPr lang="en-US" sz="2200" dirty="0"/>
              <a:t>_______</a:t>
            </a:r>
          </a:p>
          <a:p>
            <a:pPr lvl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0805" y="5635690"/>
            <a:ext cx="9997513" cy="771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What is the CENTRAL idea of the text? Write this in ONE sentence.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0805" y="248033"/>
            <a:ext cx="8596668" cy="771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Copy down the title, headings, sub-headings, bold and italicized words in the document.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0805" y="1242526"/>
            <a:ext cx="4571373" cy="771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What is the PURPOSE of the text?</a:t>
            </a:r>
            <a:endParaRPr lang="en-US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6544" y="1242526"/>
            <a:ext cx="4227458" cy="771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dirty="0" smtClean="0"/>
              <a:t>How is the text STRUCTURED?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507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91885"/>
            <a:ext cx="8933197" cy="1768703"/>
          </a:xfrm>
        </p:spPr>
        <p:txBody>
          <a:bodyPr>
            <a:noAutofit/>
          </a:bodyPr>
          <a:lstStyle/>
          <a:p>
            <a:r>
              <a:rPr lang="en-US" sz="2600" dirty="0" smtClean="0"/>
              <a:t>Using your CENTRAL idea as your topic sentence and the 3 most important things about that as your details, write a one-paragraph summary of the text on the lines below.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34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153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Summarizing</vt:lpstr>
      <vt:lpstr>In one or two words, who or what is the article about? (You can usually tell from the title).</vt:lpstr>
      <vt:lpstr>Using your CENTRAL idea as your topic sentence and the 3 most important things about that as your details, write a one-paragraph summary of the text on the lines below.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Summarizing</dc:title>
  <dc:creator>SDTC-WS2</dc:creator>
  <cp:lastModifiedBy>SDTC-WS2</cp:lastModifiedBy>
  <cp:revision>1</cp:revision>
  <dcterms:created xsi:type="dcterms:W3CDTF">2016-06-23T18:46:15Z</dcterms:created>
  <dcterms:modified xsi:type="dcterms:W3CDTF">2016-06-27T12:31:16Z</dcterms:modified>
</cp:coreProperties>
</file>