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EA7AC-B60E-4F51-BDE0-B69EA5DC1657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CC186-66B7-4F38-8282-02D3CFB9B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18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three kinds of resources:  human resources are…..</a:t>
            </a:r>
          </a:p>
          <a:p>
            <a:r>
              <a:rPr lang="en-US" dirty="0" smtClean="0"/>
              <a:t>Capital</a:t>
            </a:r>
            <a:r>
              <a:rPr lang="en-US" baseline="0" dirty="0" smtClean="0"/>
              <a:t> resources are…..</a:t>
            </a:r>
          </a:p>
          <a:p>
            <a:r>
              <a:rPr lang="en-US" baseline="0" dirty="0" smtClean="0"/>
              <a:t>Today we will be reading and analyzing an expository piece about the third type of resource.</a:t>
            </a:r>
          </a:p>
          <a:p>
            <a:r>
              <a:rPr lang="en-US" baseline="0" dirty="0" smtClean="0"/>
              <a:t>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CC186-66B7-4F38-8282-02D3CFB9BF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99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Poster paper needed.  If</a:t>
            </a:r>
            <a:r>
              <a:rPr lang="en-US" baseline="0" dirty="0" smtClean="0"/>
              <a:t> time allows, collages could even be created.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CC186-66B7-4F38-8282-02D3CFB9BF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1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F0CB4-63F7-437F-A458-DE35DDE15B3E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340C-AF5F-409D-8091-58B320D26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or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0"/>
            <a:ext cx="4953000" cy="50292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9144000" cy="27432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A World of Resources</a:t>
            </a:r>
            <a:endParaRPr lang="en-US" sz="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217028" y="6222555"/>
            <a:ext cx="3926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Created/ Modified by DeMarco/ </a:t>
            </a:r>
            <a:r>
              <a:rPr lang="en-US" dirty="0" err="1" smtClean="0"/>
              <a:t>Klenkel</a:t>
            </a:r>
            <a:endParaRPr lang="en-US" dirty="0" smtClean="0"/>
          </a:p>
          <a:p>
            <a:r>
              <a:rPr lang="en-US" dirty="0" smtClean="0"/>
              <a:t>Cape St. Claire Elementary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Types of Resources</a:t>
            </a:r>
            <a:endParaRPr lang="en-US" sz="5400" b="1" dirty="0"/>
          </a:p>
        </p:txBody>
      </p:sp>
      <p:pic>
        <p:nvPicPr>
          <p:cNvPr id="4" name="Picture 3" descr="human-re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1066800"/>
            <a:ext cx="5334000" cy="2866030"/>
          </a:xfrm>
          <a:prstGeom prst="rect">
            <a:avLst/>
          </a:prstGeom>
        </p:spPr>
      </p:pic>
      <p:pic>
        <p:nvPicPr>
          <p:cNvPr id="5" name="Picture 4" descr="capital resourc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3810000"/>
            <a:ext cx="3911023" cy="258127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FF0000"/>
                </a:solidFill>
              </a:rPr>
              <a:t>Outcomes: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student will sequence expository text and identify cause and effect relationships in order to infer consequences and implications related to the consumption of natural resources.</a:t>
            </a:r>
          </a:p>
          <a:p>
            <a:endParaRPr lang="en-US" b="1" dirty="0"/>
          </a:p>
          <a:p>
            <a:r>
              <a:rPr lang="en-US" b="1" dirty="0" smtClean="0"/>
              <a:t>The student will explain environmental factors related to resource consumption and analyze their impact on our world.  (CCSS 6.0 ES)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rganic resour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38600"/>
            <a:ext cx="91440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 descr="wa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24000"/>
            <a:ext cx="91440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Vocabulary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Inorganic resource – nonliving, such as rocks, water, and air</a:t>
            </a:r>
          </a:p>
          <a:p>
            <a:pPr>
              <a:buNone/>
            </a:pP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Organic resource – living or once living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A1: </a:t>
            </a:r>
            <a:r>
              <a:rPr lang="en-US" b="1" dirty="0" smtClean="0">
                <a:solidFill>
                  <a:srgbClr val="FF0000"/>
                </a:solidFill>
              </a:rPr>
              <a:t>Sequencing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List the order in which classification of natural resource was discussed in the text</a:t>
            </a:r>
          </a:p>
          <a:p>
            <a:pPr>
              <a:buNone/>
            </a:pPr>
            <a:endParaRPr lang="en-US" sz="3600" b="1" dirty="0"/>
          </a:p>
          <a:p>
            <a:r>
              <a:rPr lang="en-US" sz="3600" b="1" dirty="0" smtClean="0"/>
              <a:t>On poster paper, create a visual representation of each type of classified resource with your group.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A2:  </a:t>
            </a:r>
            <a:r>
              <a:rPr lang="en-US" b="1" dirty="0" smtClean="0">
                <a:solidFill>
                  <a:srgbClr val="FF0000"/>
                </a:solidFill>
              </a:rPr>
              <a:t>Cause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and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Effect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What would be the effect of humans consuming, or using, a renewable resource at a faster rate than it can replenish itself? 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Create a visual or </a:t>
            </a:r>
            <a:r>
              <a:rPr lang="en-US" sz="3600" b="1" dirty="0" smtClean="0">
                <a:solidFill>
                  <a:srgbClr val="FF0000"/>
                </a:solidFill>
              </a:rPr>
              <a:t>Thinking Map</a:t>
            </a:r>
            <a:r>
              <a:rPr lang="en-US" sz="3600" b="1" dirty="0" smtClean="0"/>
              <a:t> to illustrate this relationship. </a:t>
            </a:r>
          </a:p>
          <a:p>
            <a:endParaRPr lang="en-US" sz="3600" b="1" dirty="0"/>
          </a:p>
          <a:p>
            <a:r>
              <a:rPr lang="en-US" sz="3600" b="1" dirty="0" smtClean="0"/>
              <a:t>Use evidence from the text to support your answer.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A3:  </a:t>
            </a:r>
            <a:r>
              <a:rPr lang="en-US" b="1" dirty="0" smtClean="0">
                <a:solidFill>
                  <a:srgbClr val="FF0000"/>
                </a:solidFill>
              </a:rPr>
              <a:t>Consequences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and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Implications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Independently </a:t>
            </a:r>
            <a:r>
              <a:rPr lang="en-US" b="1" dirty="0">
                <a:solidFill>
                  <a:srgbClr val="7030A0"/>
                </a:solidFill>
              </a:rPr>
              <a:t>think and record your thoughts:</a:t>
            </a:r>
          </a:p>
          <a:p>
            <a:pPr lvl="1"/>
            <a:r>
              <a:rPr lang="en-US" b="1" dirty="0"/>
              <a:t>What would be the consequences of using all the Earth’s nonrenewable resources?</a:t>
            </a:r>
          </a:p>
          <a:p>
            <a:pPr lvl="1"/>
            <a:r>
              <a:rPr lang="en-US" b="1" dirty="0" smtClean="0"/>
              <a:t>Give specific examples to support your thoughts.</a:t>
            </a:r>
          </a:p>
          <a:p>
            <a:pPr lvl="1"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smtClean="0">
                <a:solidFill>
                  <a:srgbClr val="7030A0"/>
                </a:solidFill>
              </a:rPr>
              <a:t>Team Talk:  </a:t>
            </a:r>
          </a:p>
          <a:p>
            <a:pPr lvl="1"/>
            <a:r>
              <a:rPr lang="en-US" sz="2800" b="1" dirty="0" smtClean="0"/>
              <a:t>Discuss your thoughts and examples.</a:t>
            </a:r>
            <a:endParaRPr lang="en-US" b="1" dirty="0" smtClean="0"/>
          </a:p>
          <a:p>
            <a:pPr lvl="1"/>
            <a:r>
              <a:rPr lang="en-US" b="1" dirty="0" smtClean="0"/>
              <a:t>What implications for our lives could these consequences bring about?  Is there anything we could do about any them? </a:t>
            </a:r>
          </a:p>
          <a:p>
            <a:pPr lvl="1"/>
            <a:endParaRPr lang="en-US" sz="2800" b="1" dirty="0" smtClean="0"/>
          </a:p>
          <a:p>
            <a:pPr lvl="1"/>
            <a:endParaRPr lang="en-US" sz="2800" b="1" dirty="0" smtClean="0"/>
          </a:p>
          <a:p>
            <a:pPr lvl="1"/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260</Words>
  <Application>Microsoft Office PowerPoint</Application>
  <PresentationFormat>On-screen Show (4:3)</PresentationFormat>
  <Paragraphs>41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 World of Resources</vt:lpstr>
      <vt:lpstr>Types of Resources</vt:lpstr>
      <vt:lpstr>Outcomes:</vt:lpstr>
      <vt:lpstr>Vocabulary</vt:lpstr>
      <vt:lpstr>A1: Sequencing</vt:lpstr>
      <vt:lpstr>A2:  Cause and Effect</vt:lpstr>
      <vt:lpstr>A3:  Consequences and Implications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Rose</dc:title>
  <dc:creator>CMOELLER</dc:creator>
  <cp:lastModifiedBy>SDTC-WS2</cp:lastModifiedBy>
  <cp:revision>16</cp:revision>
  <dcterms:created xsi:type="dcterms:W3CDTF">2012-01-31T15:44:32Z</dcterms:created>
  <dcterms:modified xsi:type="dcterms:W3CDTF">2015-07-16T16:12:13Z</dcterms:modified>
</cp:coreProperties>
</file>