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2" r:id="rId2"/>
    <p:sldId id="256" r:id="rId3"/>
    <p:sldId id="258" r:id="rId4"/>
    <p:sldId id="257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92" autoAdjust="0"/>
    <p:restoredTop sz="94660"/>
  </p:normalViewPr>
  <p:slideViewPr>
    <p:cSldViewPr>
      <p:cViewPr varScale="1">
        <p:scale>
          <a:sx n="88" d="100"/>
          <a:sy n="88" d="100"/>
        </p:scale>
        <p:origin x="148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D8BD707-D9CF-40AE-B4C6-C98DA3205C09}" type="datetimeFigureOut">
              <a:rPr lang="en-US" smtClean="0"/>
              <a:pPr/>
              <a:t>7/16/2015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7/16/2015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352800"/>
            <a:ext cx="7253344" cy="1143000"/>
          </a:xfrm>
        </p:spPr>
        <p:txBody>
          <a:bodyPr>
            <a:noAutofit/>
          </a:bodyPr>
          <a:lstStyle/>
          <a:p>
            <a:r>
              <a:rPr lang="en-US" sz="2800" smtClean="0"/>
              <a:t>Presentation </a:t>
            </a:r>
            <a:r>
              <a:rPr lang="en-US" sz="2800" smtClean="0"/>
              <a:t>Modified </a:t>
            </a:r>
            <a:r>
              <a:rPr lang="en-US" sz="2800" dirty="0" smtClean="0"/>
              <a:t>By: </a:t>
            </a:r>
            <a:br>
              <a:rPr lang="en-US" sz="2800" dirty="0" smtClean="0"/>
            </a:br>
            <a:r>
              <a:rPr lang="en-US" sz="2400" dirty="0" smtClean="0"/>
              <a:t>3</a:t>
            </a:r>
            <a:r>
              <a:rPr lang="en-US" sz="2400" baseline="30000" dirty="0" smtClean="0"/>
              <a:t>rd</a:t>
            </a:r>
            <a:r>
              <a:rPr lang="en-US" sz="2400" dirty="0" smtClean="0"/>
              <a:t> Grade Cape St. </a:t>
            </a:r>
            <a:r>
              <a:rPr lang="en-US" sz="2400" dirty="0" smtClean="0"/>
              <a:t>Claire, AACPS 2014- 2015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66487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Artist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Caitlin Graham</a:t>
            </a:r>
          </a:p>
          <a:p>
            <a:r>
              <a:rPr lang="en-US" dirty="0" smtClean="0"/>
              <a:t>Grades 6-8</a:t>
            </a:r>
            <a:endParaRPr lang="en-US" dirty="0"/>
          </a:p>
        </p:txBody>
      </p:sp>
      <p:pic>
        <p:nvPicPr>
          <p:cNvPr id="1026" name="Picture 2" descr="C:\Program Files (x86)\Microsoft Office\MEDIA\CAGCAT10\j0298897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152400"/>
            <a:ext cx="2362200" cy="2063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9730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9518" y="381000"/>
            <a:ext cx="7024744" cy="762000"/>
          </a:xfrm>
        </p:spPr>
        <p:txBody>
          <a:bodyPr/>
          <a:lstStyle/>
          <a:p>
            <a:r>
              <a:rPr lang="en-US" dirty="0" smtClean="0"/>
              <a:t>Let’s review!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066800" y="1219200"/>
            <a:ext cx="7033708" cy="515389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8580" indent="0">
              <a:buNone/>
            </a:pP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2057400" y="1371600"/>
            <a:ext cx="4953000" cy="484909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619500" y="2743200"/>
            <a:ext cx="1828800" cy="1828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  <a:r>
              <a:rPr lang="en-US" dirty="0" smtClean="0"/>
              <a:t>lements</a:t>
            </a:r>
          </a:p>
          <a:p>
            <a:pPr algn="ctr"/>
            <a:r>
              <a:rPr lang="en-US" dirty="0"/>
              <a:t>o</a:t>
            </a:r>
            <a:r>
              <a:rPr lang="en-US" dirty="0" smtClean="0"/>
              <a:t>f poetry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3182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239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Literary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4741" y="1524000"/>
            <a:ext cx="6777317" cy="3966177"/>
          </a:xfrm>
        </p:spPr>
        <p:txBody>
          <a:bodyPr/>
          <a:lstStyle/>
          <a:p>
            <a:r>
              <a:rPr lang="en-US" dirty="0" smtClean="0"/>
              <a:t>You read </a:t>
            </a:r>
          </a:p>
          <a:p>
            <a:r>
              <a:rPr lang="en-US" dirty="0" smtClean="0"/>
              <a:t>I read</a:t>
            </a:r>
          </a:p>
          <a:p>
            <a:r>
              <a:rPr lang="en-US" dirty="0" smtClean="0"/>
              <a:t>Turn and Talk: </a:t>
            </a:r>
            <a:r>
              <a:rPr lang="en-US" i="1" dirty="0" smtClean="0"/>
              <a:t>How is the sun like an artist?</a:t>
            </a:r>
          </a:p>
          <a:p>
            <a:r>
              <a:rPr lang="en-US" dirty="0" smtClean="0"/>
              <a:t>Using crayons, draw what the first two lines of the poem would look like.</a:t>
            </a:r>
          </a:p>
        </p:txBody>
      </p:sp>
      <p:pic>
        <p:nvPicPr>
          <p:cNvPr id="12" name="Picture 9" descr="https://encrypted-tbn1.gstatic.com/images?q=tbn:ANd9GcSR6r_hDXZ54I2DAPb13XOn_lPjfgtxMTfpedgz0WbmtA_zfP6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4038600"/>
            <a:ext cx="2857500" cy="184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7" descr="https://encrypted-tbn2.gstatic.com/images?q=tbn:ANd9GcQleI1lL1FXGIfbTwCoGsoHxIJK9HnY0U79-p15FYjDK56Ni6NW1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4038600"/>
            <a:ext cx="2476500" cy="1847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itle 1"/>
          <p:cNvSpPr txBox="1">
            <a:spLocks/>
          </p:cNvSpPr>
          <p:nvPr/>
        </p:nvSpPr>
        <p:spPr>
          <a:xfrm>
            <a:off x="5334000" y="0"/>
            <a:ext cx="2476500" cy="5715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/>
              <a:t>Artist  C1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67322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239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Inference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4741" y="1524000"/>
            <a:ext cx="6777317" cy="3966177"/>
          </a:xfrm>
        </p:spPr>
        <p:txBody>
          <a:bodyPr/>
          <a:lstStyle/>
          <a:p>
            <a:r>
              <a:rPr lang="en-US" dirty="0" smtClean="0"/>
              <a:t>What do you infer is the reason the sun cannot paint anymore?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5334000" y="0"/>
            <a:ext cx="2476500" cy="5715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/>
              <a:t>Artist  C2</a:t>
            </a:r>
            <a:endParaRPr lang="en-US" dirty="0"/>
          </a:p>
        </p:txBody>
      </p:sp>
      <p:sp>
        <p:nvSpPr>
          <p:cNvPr id="4" name="AutoShape 2" descr="data:image/jpeg;base64,/9j/4AAQSkZJRgABAQAAAQABAAD/2wCEAAkGBhQSERUUExMWFRUVGBoaGBgXGRwaHBsaHB4fGRwcGhsfICceGB8jGRwYIC8hJCopLCwsHh8xNTArNSYrLCkBCQoKDgwOGg8PGiwkHyQsLCwsLCwsLSwsLCwsLCwsLCwsLCwsLCwsLCwsLCwsLCwsLCwsLCwsLCwsLCwsLCwsLP/AABEIALcBEwMBIgACEQEDEQH/xAAcAAACAgMBAQAAAAAAAAAAAAAEBQMGAAIHAQj/xABFEAACAQIEAwYDBgMHAgUFAQABAhEDIQAEEjEFQVEGEyJhcYEykaEUI0Kx0fAHUsEVM2JyguHxFkM0U5KishckY8LSRP/EABkBAAMBAQEAAAAAAAAAAAAAAAECAwAEBf/EACcRAAICAgICAwEAAQUAAAAAAAABAhESITFBA1ETImEygTNxobHw/9oADAMBAAIRAxEAPwDovEBAK90KVT8LAgqTt472Ate42uCYxWu0fDWpr3t6jnUdQIgxIIImQIM2HvbBvF/4hrQqJTXUxNyIB8JFmQqf0F9r4r3/AFC1SqjVEZmqMRpFMaSpmAF1DWZ3Atzvi2T4JY9hvazWMlnAWLTlaZkGQAKhKiYvbmZO8xtirfwKo95m6okeGlqEgHaovuLE3H+xb9tuItXoVCyugGUIXwsmoB0Y2JgLIAi82sDGK9/BOuVz1QreKLTYzGtJi4g4W9jpaPodVI542xDQM3knpOJicTCJON1e5qUa9oVmSpP8jiZHWHVDHTVFzhRxSojNroh1rGwNJXl+UkQFeLb9PiG4b8eao66ECxKmTe4ZSPLeBiqcQpVsvemS9NIVQ+nWpiBOx0xBsYF4BGKJCNheV4vVrl6VctSIsdH4hMatU/8AtWSDbUOaLL8CoU+NBAp7sZVmJJZn1Fo1MZLKYnxW5dbs+D5Oo898QWn4kYhlJAsYJVgfOQehwtpUKlLjml6otlJDKkBVNSwInaZlrC/LBZlplxZ/u9FXT3YgpWpjVGnYkAeBh5ArvsLClZ3M0FzisCKg0kd4F1Bm1AghB8B3XwhlMX3gWTiOadWmpSaooILMoXTHQgmQATc7Qd+WEnE6GWrZlLd3902orIPxJBaCtxM39NjhWMgji+YbXl2VSIrUbq9USA0gmk6ge4mDz3GFf8Pq4HG87PhmlebQdSTv1M4ccSpij9m0VnrRmae7SI8R3J3sBvEwDFjhP/D3MRxnOkggmlsOmpI3O0eeDQLo6nVrKw3BH5/rhPnG1eGB5AD92wa9TUbD54gqUiLwAOoAnFoLE5fJLIUcVrFKNTSseBySY3gxsTB5YTZCrry9JhTdYRQzroLSFAIg39Zm0W2w37SUAaFTc+BjEE8jyiPynA3Z/h7rl6TGhrmnTI0vJIgESH0i1udrxiqeybX1Dsplwb2gC1oPqep9MMaTTznAiZpBMrUpnoVPO4uJU/PHmU4pTIJkkE2gEzt0BA9MM9kxlGIq+VDiD0iRY/PGy5mbAH1Ij874ICYS6GxsXKWB0u0Rsw/ENvFNgZsetjaYxDVin42BZogbfIfTDSrl58iNj0/UeWE3EaUxHxEGwgT1AG1yCCeQk4eLsSUaForVGqGTGpiixymxn069Ax5iOQPNTilILBZzzF5fURPKYYfvbtHaemyZdVSBYqYEGNDDwwZBmLjbHHKNQVuN05FjUAaBM+C8DnfHL5N+Q9Dw68Re6eWHiVpQrAIBvEXjzBtb+uJ6neU/vCJQ3K6goNvoY6b+d8E8PVUdgyypj7xjAXUJAmIBj0mYvgrNUA6hEE7RLWI5ad+UdMUjGloDmm6ZmX4s7pCeAmPhUtHmSQB9Djbh1RkdkGqSRLlCxNgL2BiZsIAkxGN6kjTTBhpv4rDaxhdxI+fmJ1zNPUKikQWGmS5EWESdI62xbKkc+GTdFZ4pT+8zYMCRljPnprPYX3F97Yk/hFmWFLNECQ1freyL5YG4vnlpfay1yKlFF32Sk8Enn4WW+Gn8JVX7G8A6nzFQg2uAqcpvF8csH9kdPkX1Zd0zU7wPL/fAPGB+Ibr0MfPErmoCQUkH0B22A2cQPI+RwA3D1bxBr8wfwjznb5DHU36OaEN2wJdJu6ksd5FQ/UGNseY8q5pASNTHzCI31a5xmFyj7L4Sf/mL8nwBk+8pP3JZgrK6d4bHmacKLDVCz1OIs7WYMjuKdY6isk6tQgglp+G4EqF2385145Rp0mkmrqhxTVL35sAgJAHM/PC+txp6lSme6dWDDSuoKYIbZp1CAdwP6455KuCidmna2rTTLu2ga61CuInwgfdldEE6YE2P+Kd8Vf8Ag+zfbiEqGm5pPpIvJlTpI5gxthr2tovUR2KqhAqDTqkiKZmSZZvhPiYiZmwOEX8KqTjPrpIHgf4pAiL7b+mJv+h1wfR/CcwWpguAHFnCzGrym8EQffBjGcLl4kiGGKy0fDf6CY+eJc1VYrKQp6n9BI+eBQLBeOqxSEjVM3JsFveLm8e2K3xJajUqoqKqALqBRpsUETtAUgtzkrscNqtJ3BZmYEi0bFd4AjcxOwItvBxVqmv7LXCN4VWoIMFtKSsfDKgx1I9sPVCWNuE5dkqFlYVAgEgEQfiuNI6gmAP1wty2X+0doauoFdOSSArFSASvNTfc+VxbDHhOTRK9RHpgWpmNty9/hG+n8NrYD4Ksdoc5pvpy1MAeUUjE4D4CuSy1eDVKShaNWBckVAPWNYuPkf6YrFfJl80oK6XNCpEEL+NLgmJ9N7+WOhgBrzty6HocVLilEHiCLVBKvQqwFubPT5HfcmAD15WCkGhJx3J1dWWDPrBrrAUwJCsb3N7HmOYiMVzsdWqU+KZqNJbuwCJ3upEHnsMX/jOVRKvDwk6ftXUgD7qqdthLX+eOY5IVBxbNPl0DPTZGUEDSQNIMmDAIMT58sHLYrjpnW6Nc1ABJXpIvIsegnyxPWyTGwdvnHzIv9cHhAFuB1jcek8xvGPadVDUKAw0TA6denMYd+T0T+L2ytdoOFomVrsygnu3O0mynnvhnwDK/cUYgDu08/wAIxL2sEZPMaYB7ppJ2giDPtg7hSjuU66Fn10jC/IMvEa/YxctvESP64HynD10jfYfkMEZup4HvYBp9InENDMHQvKf63t+/TBTl7A4x9BAUdNv3fGxIx4u36Y90YxiN74CWgodmiCR87X/IfPBzwNzhXxLMSPKwFrnUdgMUiSn+lc7S8XWoUUKdI7wB7iXKQAoIkwSt9scnyLAccVlMAV3Mz01E9ekbfLl1/tjwxRSQrYkna8yP69epxxzsyY4zRvJFQyT10NP1nEn/AGdEP9M6vw2odVUQSCy8w4jQsgjpM3EjBHFcygTTpYs0KI1AyWAuP9W/lyx7w+hreoQA1XX0g2RRyA9IJ3xtnaJOgOLM1yt4iH2PwnQCZMkxzxZSqJGSuQsGumTpDMkyAACw2MDmRysOeIuG8UUa/A58ZuUM+Ehj9BJ6DDFhUKAmKaneQDzNr+EHcTPpFpByPdPSrl9ALGqROieYnUFBFhY7eWM5b0PFa2U3jebVlzI0n+8BBFgAEVOe5sbX5YuH8LXVOGUmKAoXeSDJEuVBZYnluJ3O0WpXDqU5XMhiRFRwDaYCrHyn64vH8Nsky8NyzqNYYMSsaWBLsZR4gyIlWPuNsQ8fJTycFwzTd2sggrFmkW85PxDn1xU+I8WLsIMgXlDHyab/ADtGJe1nF1pFUpA0iTNTUIDTaDeGnmQeknCnI5sEloYWEwFEKek7gdLH6SZ+S5YI0I0smA8Q8NRgrnTaJPkOnnj3Audp5dqjGAZJuFJ8v5Dfr54zCODKfOloAo01UtTSo4Opj4WnUDz57CxO8j0xvXyzsgZagbxJfSQQTOmSxkGQdp/SHNZdxVIDwSLRIETsTeAYmGkiB5Ynq5+oBS0wzLUUjSIIOqABIlzM8yNo2xqNYHxvJ1Qjd4xKwQCVJFkMgEeEwbbc58sCfwsQVeJUUc6VIfz2QmJM9OeHfaGmTlqj1VI1RpJChb2IkHryi31xV/4YZjRxLLmY8TCZFpRvUYy0zdH0/l8oqIFAkRzvPr1xHmkYCEAI6cwPLr6Y9oV/wsR5EbH364JjAegLZWeJZhSCtX7ofzEnT6Ej4fePKcUHiGZQZd1DsCyPMTcy25AGonV/XHTuJcJNeQ+gqORWfS8j16euKlxGiqcOqgUwChqKzKABC1GWDEEiNgD0w+ROqENapVZ2ZWqudKDUZDjxPEwRN73B9se9hcxU/tbOGoRq7mkDq2I8EeIWFovi1UOGa8xU1h5FOmV8X4S1SRY7SDvNzMYp+QyeXTi3EqdZ2Sn3SKJ31EI3LeCJHLGchki1dtuLPl0RqYAcknwRr0iNmuY8jY9MKMp2vNbNUHqMaZFN6ZZ0X4mKMF3X+Q+IRBGEedkFTHhjSB0WdwTdRM9fXAudpw9OSFZDqBjYxYEbHbHM/J9ikY6Lr/EPOZikMqxZY786SgKkE0qi3E9CYvbHMOy5qvmswIXvCseKNyQvhnYkWnzO2LD2l7RIzUi6E1FemT4zpgU6mkhNMJLEtAkR0xVuHcPNfN5pAhJu2nxahpblpB6gXG3TFL2JWjtPC+2KDKrqFN3WAaVIxpSBA8RuRta3pimcQ4tXOb7xWfLopKySFYKG0+MgH3sw5csVvJcOrUlIZK8MNJhSWm7CIIY2n5csN8lmTSoVKjZZyfE1OqxqKNRuJvocyJ2mFPtlsU6L2p4jq4VXLvT1tl3MIxINjBWYbaDcdcG9nePUayAU6itoWmrgH4XIsD68vMeeOd8X4O1PLs79yp7uu6LRpojaKlNjpqRD6VJmStjueeKp2Z7TtRq0wqVdDPT7xaWklghI06JDBYYiWN59MUrdAy0dy4hmNBK8qvgnzJWn/wDv9CcHUaQqNrnwiQOU8p/P6Yr1HjtLPU8uR3i//ceHvU0N4EdjqU9AL8rjra0o6geEzHS841sNI2FEjn88avbfEGczF0gkSwm3r5YytW/lkk/yxyAvfbfzwVYrrojoZrvCQVKxtq5xjZqFwzHY8/SP64GyGYhnvbUec9Np35484walX7qn4Ad35jyX23PLD8MSk0Ju02dSoWpAAuiPBsYLKY/KfbHIuEJPH0JhPvKh8h4Xby9J8t8dU7VtSylKhSVfCSdR2JkqGYnzBMk44twSt33E1JIuXN/8pJ+s/TEW6laLxX0o7J2eK1HqspYOHkQL6GRSDpFjEMIidt8FcXdlqUVZdRZ2KsCV+Gmxir0QFtU7QpG+9b4HWprnn8JYwoLHZCESTuBHXeJxYOKV6bZpDUb+5ps15iXKqukyIJVXkHaPRsMtxVgbqVInzOYWxWm1RDA1tER0U8idpFtxM4H4NkUGVYyNRDyA5JGpmNxNiQ3OfOcaZ7PLdmeiJGpVFSSRG7G+9uYGFOS4nSWkkadRWmJUzcxq8J+EXix5Hyw2l2bb4KQ7rTpZxSbCo8RfpH5YsWY7RtS4flcrQAMZeg1RwWDK5AaARbaJmd8UftJVIWtAjU9Tr1I+f++HGY41RHdgpWdRTRdDMZUqAJBBuIBgfnEYjlS5DNWwbK9oT32iq7sCRAYAgDmZnV5c8W/g/DBmGJWI/CSAUmx+A7yOkHzxTaeQ79gaSjmZmCDsAS0kCwMcz8hbuFUtPxP4g6+GZhVNgL2kHEVKKavZZQk060TU6GXWQ6DVJkDVYkkxa3754zAeZ4qutrHc/hn3kdd8ZjpU9cIV+JN3bEAzRSq2ipCyVJWeRO4O99ze2NkzndkVbs4emwGmVhWBgliSCIgR1g8sV88QtBiLT5+Wx/r9cSHiciA2r59Z/l8sLkzUi2dp+1FPNZWqNFRamkaiSFEiDdR8VhzJ3n1532WrhMzTJEgNtMcv364e5iqaiNIGxEyRfptf3xWuEPFRT0M4zYEkj6DyH8SKPdqr5eodMAwykArFwSQTcDeMNE/iVQjw0qzey/nqxx2jxEG5nV5g+3KPcYJfijyCDFtoiR74bbRsYo6vmP4lUQpmlVA9F/PVGKdx3tiHoVqdOmYYu0sYgVCWkQfFALe53tirvxNqg0zbnNz+mNM5WCh4OwAIA2lV+f6bYnKTTo2KZdeH9qx3zHuzJp0wyg3JVqhJDSCJm2/6peHdoUHEeJMaLFaq010sZKkAC8XPPbCbhmcTvAF8NvxRBIMwQYjcfXG3Aa85zOEpJ8PwHa/+HceU4NtxNir0PalRgoVdIUAWFupluZ5fTCTN1GptTaRaoDtNir2YTMWiPXBWZrEqYYaTzPL3NiNvLChaIKNqJkVKPlAOu/kJb8/LHNB2xk10MOLdoFqLSPc0x3VZSSEKhta1Jm4NiLDAHAe0xyefzTU0RhVJWHvC6g1jtIIG87Y9zKgoAoEd9Ti12lalzHkPrhPkeGF81Vp61DAmGJtuN/b8sdKexGvRfMz2mDQVFaUYETWMCxFhp8IEcotYRhNX4vWrLfU4VCoIeCsSV5+IibT5zOIP7MCkB9mklqbeKQJ9PO1o+WIMtWE1InUrMJEqCBEWN78weuA5AwLJx/N0npsF71Yy1SFaCJFNgSzbmdRgTY4r1FlquilaaMrSr3DwG+AnUNVrTDG/rg2vROis5n/w9WD1BWL9N/TAGWyQgkMEBY+FgSpIJF2gwfOx8jh1Nt2gfGqo6vW7V0IyneFi1KtJZkAIBp1EFlJlvEoOne5gCwcr28ygt3hJ6aGH5gY5bxFEbSikrULKdAOoMILEqbAgAG8g2uBOBaaH8Qgf4bn6nFIpM1UdI4r2ty7FX8baWHw6RAIYCDqI+IiT5YDzHbVLgUWFzHigcjsLfnild4RSAgG8+fuBcY14fVSSSDM7en16Yk5MooIvGX7f6QymiGEk3JG8ETb6/QY2H8RYYRQWQCBLmw3jbawxTGcuSVMGYgf742XJuBJKDbcx/wAYdNVbBKK9B/bHtK2ZALKIAYqFBkE+G+/P/gzjl3A8xpzmpBt3hH/pMfQjF0zNJ2D6WEgDUdUgmSwAubSNp54o+RoTmmUnYPceQscQi8o2Gi8Zl2ObqFajqVYMQCQPgUG0ggk2PribL52o1fUGJ+50giCQNTzHmIIGxicQ8SM5qsAxBD2G0WA3mD6Y8yCsuZZtQA0IAQVAIGqSZmTytzPlguToKirDy7EEq+07Gb9T15YHqQtKbSAt5gi4uZuY+VsE5ldPiaxhjfxCYMehM8o5YHy9WlVDI45ki8gnf2k/s4kv0syn8Y4mGo6WF5aY8zNuuGxrAX0qCSCBG3kJxXu0FHSBaxE+o/LDysgNMzcWa0+lyfLlcR0w3k6ILkkzHGmIIUgTGnRF951fn5Yd5euRmqSmpYSSAbDwm5A3gCffzxTKnD11ah4F63O5ibm28b8t8WnhFZKh1LUpa0oVCEUQ1qUtJNojmP5cKkrRTJipuDO3iCqQ0G5UG97iLYzBydn6YAFzAiYf9cZin1JXIqqzzOrmRJsffnv1+uJHIA5eUfrHpgCnW02Nr9cNvtQakYCwwGq0HlJ2nfmMOEmWk2kwARBvPkZvir8NPjX1H54vg4x4CjUyAQRqhWO3Q364oWSIDidgRPLY9ca7NRcMrTI0+AsDAmJudvXDSlkwB4kvv4uftY4A4ZxAFYhiLfi5jnvBOH+V4xSaFahUfowcAx/qt9f0wcqNSB83wQRqSCpAMA3BjaNyJthTRp+Csr3gvEkbBZt8sWjOZtVQxQqadwDpO/MFSeQ5YreaIfvnCaSGCkHeTSb3NvLE27DwZwxqNOvHRTpOqTuTvPSPlj3h1OvUz2a7klGlS0HTboZvz2wN2cyr1M6ianVrzo0na/xEwvruDyw84Rm0y/EuIlz4VQEzpJMlB+IwZLYF9BVMGaoadUBkcwRJmViYgQRPrOF9au3dOCJHdUCvMnTVVREzIN/3vvluO0xUBdWRSTKyCSIkC4gzte/l1gTOg0WXuzbLqAxNgKdQmLDnHO4jnhYoRcDWvl1C0O7kK2YiShUalR5Okk38WFPDaC1M/mEa2rVHh17MCLb4fpmGf7IpVVUV4Vlql5Hdvc6dp3FgcIuyNBKnEag1AJpcy+q4EG+kg4foYaZ7hdGm603YEmSDoN/h073FywNpGkWvgat3NL7RSBEq9mBMGVSeUQGnz9Yw/wCP5eGRaQTTB+Esean8c+dtr4X0uESM4GCnSuvxAlgNEAq1rhlPLpbcYSw0YnDAmUzFVaxqL3LIL2vG0357fshpwXMSHoOQhLkKQFAhm8M2Mcp88OOI1QMlXRWdh3e5FvjQfELNv1OG3Z5K9Sjc+GX8NoDa2nVIg3nDZNIOIHUWWyoKMjhiSNQg/dPsdwbbSB74Nr5SkQSKVRdrav1n9MR8WR1ajqAYCsLAnVJRwADNxM8tvfDDMLNICW0tBA07ieXnHmcLnXA1FaqZptQp0w4hiYFo8JEkr8W84FbK1YJUEDUwZgy/zGxuIvhpxHKLSqqaepQB8PMmD1XbYHniPh9VNJOgl5fVBkyWO6kfu+ApdoLV6BuHlyShCi7XY89Rnb9N8R8VSqlTTFNlAixaR6mxBBxYez2WSqv90PiqHxa1/G1jCH5TywP2jpmnpprQQibFagdh5FCZH79MaUhXHRH2ey0pWAMwVkkbWafKDe+Oa5RCM01wZUyTsZHP92MbRjpXZ4EUsxqYm4AkCNJkECLGBM8pEY5xkfFnHUmCZU6jsdYUgelxe2HjwJ0WfjGSc5iq2kvFVwTsWvv6idoBtifKAGqywJVKclhKBTqaGi5MmYHuRg/K1CKtRygqUi9QtYa/iYWOrTaJ5Tq/w324ZmKbPWqh6ihyhXwLddKi5Pketj54VydUOoqyHM8PpilZjuv4QoJlQQIuefM43/s5UpmoqFOV31TziDfbY4n4hxNEpHSCwVqZJMkg6pEEnUPhPTbFc4pxcuo0r8Jkk2MGdxtbqTzwI2PKkQ9q8sPsNGqB4mAk+fO39P0wdR4ZTeqyU18IadRlAu9mBEoB5m+84U9oaqnLZca5sgb6e/XBj8Spl6jIKj6QwDsQbRCl5grFt554MkTiG5bs8e4qVo16FmJtGhXjoYLXkHa2HfCcpSp0swgpaalOiwVyWnxKEYBTEef53nFdzPGJV6QhZKyREBD3dMlgQSDB3kcrYtKZMLSruCNRRVB8U+Kog3tb0vgpMbVaGn/RlAbgkydi4G/KWJ+uMwraswMa4/8AV/VpxmEp+ylL0cgVF5j64bU1UUHOkEFYBBIINuR6dNvLCRq5J2I53tfrc9MNMjL0qp1CFQmCbkgeS39zGLs5h3xWplGVSikkKJCywBIPxCRewiDa++2KQPjb1P54v2a7NqMutV82tGQjavwwQIA0gsGExtfFGzNHRWqLqDgMwDDZr7j1wsa6MOezXERTf7y9JiAbgcwJ9hO0euOrF8uiSvdGBadN4GxJa59Mc8yXCqNXLoKNPXWKksp8LQdmS+l1Gx2N+eOjdluF0srRCd2KrkzqKkwOQGoQsC1t+c2xOckFWRpn8ukwUYkX0Mu/MW3t64ovGkBq1dLQSVhohT4XF/5SQAL2PljqOZ4oEBAy4FuSe3THM+N1BTpgKCC38wuVIqQY5fCY32GBCrM0J63DitQtJCgllLm8TY23tF9r/Nn2ayFXN53MJTl2akpJaNRUGmJmLE2uIN788eVeJZitmFpmmlFjTVFVtMaZt8Vg0QvKfcY14Lkqi8Sqo1UU3VASyrP8lgBEWI39MOZItXHewjGmEWkgc6SAXarUCagGKydIAk88VLKZCo9Ou6oIp0awYm2kM1Y2BvdhERNsdGy+QEh2zdWSBdaSpbpuRHt06CKHwzJd42al2lVq2kAMe8rr4hF7GeW/yEboLTG1TgtLLnJsmYar39XWdVtMU3N+hJfnvhD2EpBs80jkR57E7c/hjBfD6T0xkahfUCwKKSWAmmZkNPyFt8DdkixztUoQCW6TEh8FcG7L8+ZqUq66FVZRhuEMFkuCxncfU4T8dywapWZaoZvsrsQAYJVgFsGvAZoN78sFipUp1rVFDd2SWGoGCw+Ij0Plb2xW+LZ9WzDEuwPcOAwVpczqAJ6WYzYCPmlDUW3tS5XIVUKAKAsGB/MtrsSLctvPGZHiNNaQhiTrqeEBbfeuw5E+5xV+M5dFoVCGJLBRuf51km5j54OyXDzGoEfHUF5Js7DrfBrQyVsM47x+oWoFnVe7qhla7EHSywRMXBPyx7ns5UGrQ5OsAahADL5ze1v+NlvHmdhTDkmayR3fhMzF4Aidhib+z6qEFJJg+EapvufT9cAKWwGow1jVdoaXO0xb5E7YP4VWplBI8WpgYUX8RMncf1wuzFJlqAtvBNtptefl9MMOA0HZF+7csGe4UjUNbAxb1+u2MFcjDhdImkL2LOYFp8bbicFuFWxSfLwi/wAjiLguSqGghVX8UkEmxBJ2Jw0PZmtUSDKHfUGAM/X8uuM2hlwJeHZpXTMNpCAaARMxELBtY728sc64GuriCg38QJJ8OzAsem4Y9MdDbgbZalmaZYs0pLXP94Qb+QXVf/E3LHPeyYZs8SvKmxJJ5KguTedhii4Od2W3I5VtZqBpOt7CbSTyvPXbfEnAQrmqxsGqtoG9ifM+tx1g4dcFyLmkjFVanANz4iJgekiTE2t0wB2R7OO+WVmaqgZmKjSsQXMG4Jgjz574m2hzXjS6e71JzLbadUAqA19/GL3xXM7li61DBAVdUbRvy5kQbzzxcl7NTUNMvq0Ip1OL631QLCwIXp0scB8aywoIyumkuImZBJ8xc/TfGi1YZPRROL8NipQQH4ykgdTHL/fF8y2VpaSrUHOrwxqQb9QoJge4wF2t4Kh4lk6cAB2E9AFub+2Li3DRlaNRyFYqrMhLMTsSN2PTnb1w0mCGijZzhlJqgYCPtNQyskal164NrQijbp5YsOUoClRbR8LVaC6JYr8Zb8XkIIEWHXff+yqR4vlstptlsqzvyknwCbn/AAn3xYuJZGl3uWphQFaqzMP8lOpE+5XAyQbRXaxrFiQUj9+WPcXQ8Ko/+Wvyx5hLiUzPluiVIhvaJw2y/BwEYtURTpJUFrmxsLGZ9vXC98sY8Nx/hBP5++NlzBAAKkW5gm2Os4zoWTGVfLZZ6uYohqVNSKRTWC8R95v06Rzxz3irk5mqSUJLk+BdK3v4V5C+2JMnVZVkAz6dPY4CrVCahLbnrhVGhsrLjwLjKoMowqshpK6tpQagNRsp1jUCIN4vPkRaT2+okyXzBI2/u/1J3xyuhTMfUXwXRoOAYv6kn+mA4I3yNcHTP+s0dZAquo3JKW6bAgW6xio9seJipUpMtwybWJHxASRA58sIhUeR8NuRj2OCOIa6lJC3xBjF/wAMLby52wMaNm3yW7hWVWvmKBlpq08xck70+7CzHKEEieu2MpUUXjVVarEg0hJGlb6U845RGKAlVlCFTtqjynr0wRlM4619UKzadiNQ26WvGM4sOWzuuXoZcuKfeH4S0Fl/m0j3sx9MUzsnQSpnM9SvA7+DYf8AdaJt0PlzxWz2jzLLoRRTuD92gm3Mkkn2ETznA3CMzmaNVnTVNT+8YxLSZPX6YmlKnbGzLPRQNleGHo5Rr7mHUekaT88I+ySH7U6xJZ0XeLliLkXid4vgaln6oK0bkU8x93c7guGFr/iFxiPhpYZmsERnYNI0TIKtIIj9+eG6M3s6NmuD00rxUqSO7UxMAeJoB5nyHnfCrtJkUViURB3mWYQsnxh0UtaAW8dt9sKc3mSPE5ZCZnWPFvtJM7jl88e5+izvSCITpRqjAFQDLhZkmI8IG/L1xP8AyGyftVnU0uqqEsBYzMMs8+scvfFt7N5lnoCFJYs+qGj8TNJHKfXfHOuM5V1omoyhVkLEkkGQ158r2n1w04dw3NQNS02W+9ansevj6DcjGdY8mTdlv7UcOJOTQ+ItXW5JjYttFhYm0zF5OBajMjN4viWQFBKk76VMgqdrdMV7iiU1poCy6u9UwDIWEqbkgzM/TA2XKGdbqxJnUrk+k9IgDfkBhKtDIbJX0OusRAqA/CbnTpO95ufQDywx7N9qculOmlSqFYKT8BnVJJBYTuSYNok4r2aRFBBZTYAQLe5kz7YRU66nSV1NCSSpj3Nj5csMlaNdHRuzP8TMrRytGnV16kQAhUkyAJm8bzf8sPz/ABJyKgSakxOkU5PLpIn3xyvhy0rsaeYA56HSZG9yo69MM8rx6mQSMszHSADUqGrtYabLHnblfAl/sZFh4lxZcwucqKHVAFADAqxikSSZEyTEW/PHOOxmYKZms+mQKbhiNl1ECR5bgDzw/p8Td6VcjwliIDQCPCENucKzEel8VrsblmqvWRCqh0AJLAELM2nnboTiq1EmzqPC+0v/ANuE7soi0Td7SdPhMR4pIHPb6ycK7RZoUkQZMjRTVAC0ElYExuBz9/LFbyFMJQzNJqpjuNCDSWAYsp+IKAIUdcbHj+bAAYltNiyIbDqToiP15Yi98Dos9LMZgVK4GX1K7iLMZUKEAURpI+IzqHX1rXa3iNY1qK1ENMkoQp3hngzDNEweeN14lnXhqSOYvrdiqgdYBBbrH1OFHFKdX7TRSu+uoXTxAEQJJgTyi+Gh/QZfyN+O1XqcXy6oPEC5FtWyMSQDM2k+2LAuRzVYur11SmQPuymlrwdQMCSDa+oTIOKVmw+Z4pTpsQCquCb7BTPw3OLZ/wBIogu0+H8TQD1F/wDjA8rphhFvgkzfZyicz3tXO6ahUhoqxUe9pbV8IgeFVH9MB57iWWZ6KCvVIpd5qgVCx1wvxyCsRzHPaMQ5Xh2UojxZynSGxCsDPPe5/ZwyocS4eBPe0W/yghvyn8sJb/Q7AEyOSj/uf+7/APrGY3qdssqCQEaOVh/WTjMan+hoqGX7BVi4Rzp6Emx9Np3w0/8ApYdxXmN5Wdom4NonA68ci/2Rx001GUTy2xHw7iFOgHNPLvTDXYd5AJ9SC2088UymR+p7/wDTevfxUgOVjf1JEgYp/aXhDZbM92xBOlWkCBB6YuOV4qzqdeX17iVZgCpNhcGeljfyxVO19RmrqWQU/uwFXUzeEEgXN95w0JScqYGl0MeE9nK1SitREZl0ySEJHxFInmbE2B/pg/LdlKz3WkTfcFR+Zke4nG3Y7iNRcvCmrpDmdEMBMNZSsDfriyZHibCSDVBMzNNee5jXv7YeMpW10bBMD4d2VrrdgI6ErHvsT88S8S7LVDoC01Ya9UCw0lSpuSCT8J9j7nHtJVA3YztK01+pJxKnGK1RCNVRTe6k29lBn6YTyJ/0hlFcAfC+yDL4TlhEmxZtN/OWjnit8e4UlPitGn3JRHVfADMzqFpE3tuMWrM8TzSgkV6scgXBgx/hSfS5xWeM8EzGaqrXOZUPTVQrQ0jSSZDb6tRm2Jxk7tszSRaV7O0lhhRqL0Boo310H64gbIOrlRldKwIbTRnkLrpEXPX2wlp5vNNC1KpqT8RghT5ltVzOGdPiWZSBrLkAbPqi88wLARa/ywjsZRQBxPs26/epTa1bvHBZWFgdRF9vhEHoOs4qeXypqZyogXWdRiATsRe1/wDnF44hxDNsCdVMAi8rt5X8PvipdmM66Z/XTIBcOJba4vciOVvbFoN4sVpJos/DchmlAjLTNgfEpU+cgmDHPzuMF1eF16lVKmmtrRdEq2kQSTpuoJ8V5iL+mCf7ezMNDqIsCIkt7LEew5Y1rcTzdYRTZgwuWjT7CF+sj+mIW/wqooS8Z4Dmay926OFmSY1bX6gTjbKcDqyBUy/eKFAZgShgdQZHzOGNfhGZC+OvVaSdQV4BJAmbf0wM3ZiqwH3pIFlDVWEC9pAw2f6DFBGf7PUSFDZc7wumpEHoIEEk/wBcRU/saKZo7C66tTW6wGJOJ07F1dBIq6ZNxqYz13AEHzOM/wClY8JqPsTpSmQojqbk4W/0ZxiA1eI0I/8ABuqw0HUpHlJmw32x7w3tBl6NGnTIWo4RF0pqB1BQIgWYz5/LB+X7GIokw56MC/58/wB+u9HsqBUOlqi8t0j/AErMD29sa4vViYiHivGdSqxo0lqqCIOqpp9Ax0raORk4VqKlZXqPmNLC/dhhTLHqAIA82N98W7Mdi6Jca6hVp2LqPM+LmdthzwAOztLxI1INBtDFZvY64JBA897WmQ8XFcGcRBXzj1EqvVI7xiQdoJUEG4tsFHq2AOx/aD7HVZimpGhW5ERMEH3xtUSKLFbL3lSBMx0vz2N/XE3YqgjtW15c1/hPxKoWdV/FY8t7W9MXlWNElyXnK9uKYBZMuJPKC0+/KMGUO0uYdZSggiI8DkkHlsAMRZcpzoKkWk1KQn0CuT7DBB4sAR4EEHmxPyCgiIjnjlddI6E/bBMxxXO1J0kDYlQlON7G+o/lf6Kko1mrpWzC+FQSSdMzpIEBbHfkOWLR/aUk3Am/wcveOU2tiv8AaDiAAkgtAJ1RHnB8UAQIEDDeOVPSQJ7XIgPi4kCjN8LXXeNvlcYejsg9W3fVQpMiVG24AIHIDc9PkDwGBU75IV9JWWJi5nYXuABM8sMavE6tJzrzCmDBWXgcip8Rgz0i/ph/I3ejQaS2Hr/DymLCpJXm5npykfvzOModk8uxINWW2YLKz6XkfseolLiKv42DPBsVSR0gQbCOmNX4mgQKFWmSxBU0yPFJHIbGOmJ/ZjKUUbv2dyCErIMWJ8Jv64zEVHNGP/FMvkKFSx5/i64zBqXv/sbOAhp5RGHhpH/SxJ/+InGsw4EPM2DEn6ar/KMD5fP0FIEppO/in9Y9D7YmqUsuwkvRH+sz/wDITbyw7RymlTiWtWUuQdhqSFnnB0xYTecVvjyeJD3neXYbRAGkgbRzm2HNetlKcktTY9BqYj0tHIYrebrtmKgCIbCFAF/WB64p41QrH/YuqxLqtNXNj4gZESCQQRHLDnN5y/jlfU1FHzP64QcNyTZNw9VlSw1K03DbAcibTaYwwp9plJuQonzYMPMgi/8ApxnLdrgZOkGU+IKI8aCP/wAzflvgqnmqLCRHmVNUj30gjAKceTYRvyJHpAiB7EemGFDiRuX0Io2LEFjHPckX8vliljGr5kL8FOQOYpvH1EYXV+KZgsVWmiCL69Itvt54OrZpnVWLppJsBUAgX8gcD9/QXfQb7irJt1tfAcEwJgeWrNqXUU1F4hRYkxYkEdZ9sOn4dWeSH0raCABPWRctiOl2hopYMg9C8DlsBe3nj1u1ugkrUqH/ACiFMdSbx5QcJKEnwHRrmMg6jxvqTcmoCQBvOk394GBuH5SlUqwaVUkEQyix5wbeD0nHr9oalcRFQgSToRd/U3+frjXLcXqUkNN6bE7XZEMdDK6vrhHCaQLQ8ThuoFT3qxsS5EchaTv/AMY9TshMl67i1gSQZ5bkDfrGFqcZzJWKYFILsBckX9RtfYcsS8V4HmMyzE1XCDToD6f5ZYm6qIN/fyvOn20g6fCGuU7PqakmtUdQBBDnrceHUQLfl1wc/Zg1JPePHIBn0+vik+37FL4d2XqO/wB1mPEPVbbG+29o5jFs4Z2MzSsSa7gkAghh0mDqkzMWAi24wGkuw/4Pa3ZisqgJT1Te5WfW7AfP/iHLdmsypg0MvqMi7KDtz3+k4Obs/mKak/aapYmDLjaxmJIt9bYlHCKtSNWZqGDaUX8xba23rhc4rtf8hoU5zg2YB8VSjTABjRJA9SRgilwNtOk5kmPiuQNtg2mDfp54MGU8ZU5txC7KoMmNiQDE+mJ832fNS/2wzH464p2IsDKzMeQ54KlfDQRJmMpSFi7MR0Cs3MxLLv8AXCvO8QrAAU0BBvB3jefK3O0Ww1PCUpN3QqM5JkBaqsDfmyBvXb1wPxvLUaVJ2WswZUbwF1Oo9CN+f5TjY29s1quDngzJ7tQZgSR7kk//ABHzxYf4cVAGryFNksbndpgc+XzGA+GcG73LhzJ8ZUBdxJufOBJ+W3OHJZRcuWFVRUDBYiZUzBPSDfe+2OqSyTRFM6LWNGRr7pJ5uVAjlNrj2ONKWaoKWCVwZlpFRImP/UbycIyuR0gtTCMWv4HcDf8Awzy2jniGvUyq6oJiIjuNMx0lRN7Xj1xz4V7Kpjn/AKodpQV1dTNwo5cpI8h57R1xWcxncwWZVpGoGNtdrf5eQkTNvnhzwLhif3zAMrRAVRPobQvyH0nDqpSMfBpBbY+H5X1E8pm2GUlEdRyXJSanE8w4ZFoCmi/yPpNjBJedTCeQI5YPoZqsKbaqSBRH8pgC1tVuQ2M4eV+BU2Gl1EmGk3gnchipgg2A2sAeeDfsSaAgSZPKG/DuRFr+mG+RPVAUO7K1ls3WKwKO1100YnzLLbryA88FaaoJL0WmALkLIiRE3MRth0nD4nXJJBgyRsL6TsLzA2O15AG1fJ6acqhYd1Y6hIJFiS3iYMd4B5DnhG1wFeNtaE9PMBgGWkCDcEyJm82GMw/GRp2GjYAbNyt02x5jWvRvikc3UpOkgzvAj9L4LoBLXYbfh253thZTYVCe7D7XvB+QHSOePYrIYIkG8Gb+8i+/1xRo5xxUr0eUE+ar+mNlz+keA6OVlA+ZiT88LcqneRqoiAN1AnbmQZPucSDKquzMh6Tz5jc/lhaXBgwJTa5hyf5gGP5nG1LhtKL01aNotHr1+uAO7YD++b/Uqt+eIkr1gYDKSdvBTn2wyj+jx/UNDwjLn/tfU/kDjP7Gy4H93B5yWH5vjfLcMzDialYr5c/TaBb/AIxJnadIPJD2AFyCth6X/wB8L8jTpMZ0+genwyjv3YK9d/KxLEb4PyPDMuni7oMfMz9AMK8nmKoZu6q6ULSQwDDzPUbDGZbtU2rTrWZNypIPSBN8VU3LQqUS2nKqwhKaDqNIFupmD9PbC+vw9qh01XXTMhUHhHrEaj628sDJxWtVhRUPotI/lrwSOGsoOt7c/DSH00t+eDtBdG5yQ/uxVd+UA+H0PJeWPDwORamtxuxNvWRAEDmeeA6HFgxVe/enFoNJZ9iYHS0YZHKaz4szWYHl4VmIO2mPTB5AjOE8IqEhqVRGU7miw+hEnpzGLRkssVYHwtczrIJCm8ixJIsLkeuEGU4KNRCd+FlQC9UIG6mFsoA2neDYWxLl8lRqjUHqOAf/AD3AMc4JBgekdMI42NotDOpgqDa4lVAB6jUIHPCXjXaiij92zhnJutOXaP8ATufK2PKfZ7K7mjTJH8zM/wA5wdk6FKmvhREg7IsW5SQJ2/fPHNPxpDVfAHS4zqOoUa+x8LIqCfU7fOT9cKM9nMxVqFVdKK7RTMsBzJci3r9cNuO9o1RdFMeM2sAInp7YV5TILTUMFLMSCXYzHQxsYknyxLFLdGdsgyXDkpuC1d2vzcwT0IBG8HfEvEe1YptNOmoA5FR6WMfXfE2bzIW6hSTBI8IYR0JvPqBthRnuJ0EYiq5JHISN7yQAQLdb/TB23sNUhllO0tQg6jSM7AqN9haImATvB6icMOI8QICLShlNoWEUAnYhQB1ETzws4dnss6lqLhiACRcGekEi1t/XEdSm26tTEwZupXyIG3pODiYPptV0/CirfUNIg/5dpkeePaPDwoLyI6jYX5m0R8vMY8PEyUhgrqACSZAMC5APoTHlzwtzfaMlWUOAIHh+GdrAjnjVXQKNOLdnKFVSoJDTfRAEg77WnrgLhnCjliWTWRFwxUmY/wApI6WOJ37TgKTEbEkEc5sAdpjl8sC0uKrRnvGY3B8R6iYsIG4xS5VoGKewjP8AEGqSqUyKg2N1iN+syCRBMYFymdYeGo9YVALguAIIJGkDfnscer21ogQtKb8gLdfI4EHa9naQgj4SQDz8xf8Afnc1J9AtDOlk2ZGCq6sl5YmDJJvNpnVf9MTZejmac95VEKJgKrCJsANILNPLzwty3EkcghSIMNDGJPl0PS2HZzlND4e79SQtreXr7zywm1zyMqNK2arqggyW3DpsOchbg2EX3jCjMVMxpIFSQZbTrABBt+KBAJLc4jDarxdGkKR6gAxPUHe0bb+WFVStTcQGUE28Vjp3NhZd4ieUHpi0JewyRLTz9UiTUqtPNFYqfMELz/YG2MwD9qK+EVFAHJSVHss2vjMOJv2Vs5k8kMRycx1JF73GC8ppCGSF1CCNUWJBiDPMfTFmPC6LXal4jOyT6SQfyOBH7PUFBL+HnJOkAc+ZiMDNMGLF+Wz6ABdQg7gDSB8rG39cMKddGjxKOgkDy6D9/LCdKeTat3YqsJtrto1epvHKTHphxnOxKr8NYdRPMewwJYp7Mmyc5amBq1KYUk3vsYFucxiTK0O6ggGZvzufS2ED9nWX4ai+pOn8zjRcjW/823+Yfrhq/Rk65RY8zmp5EeWw9YGARSqN8KE8rx74Wjh9Rv8AvTfqf1jBFHhFRjH2kAje7R89j7Y2CRnvo2zOQeIZd+mNMplDSGoU1Ec2At7na2JanA3H/wDpJjpJ/rj3+wjB11WYEbTAI87/AEw3AMfwOy3EjEqQfMXHzGCaWfBJ1QJ3kR+/98JF7PqPgZh1gt5b42r8GqKsrUqHykjB0a2NK9KlqmJB5bweRjGyVaamFcLaJU3BJmDAkTA6TGFDcMrICe+NpmCSPn+/TGlHg9YRFQCCSNudifz+uNSXYL/CzvWVTeqdJu03+cG87RE4My/El0jQwMCbBdo3uenriqHKVtzXDegBM9do+uJTSrqP7720i/OQI+v1wVEDkOTxt3vTqL4ZBnefSJ64m+11WWGctHTw/p+4xVhTrAwahUnqNJ/fLHv2CpEmq468/wB/74zgjKbHOYy19TQY5f7nfBdPilMC/dqF/wAc+x5DFWHDyRtVcDneMFp2fflQ6XLT9BhJeNMN/hPxXtdutES2ykbD0EcuuFfD+AliGqDUWJLk7R/UnacWDJdmDFwqzPK/nbp/thwnDVXSGNuQW4MbC+9/30i2oaiMvG7tlfpcHWmQaahdIvpJnyBO53mx6b4N+yViJLabgAGxMcxPKOf9cM6qwAVAClip1MBNgCALFrMBYGLzymMV2YNrpatSgRTDEiSSS5jSszyXaRsMT+Rl1BCEI1wG6EpEGxg2m9wb8hgOt2YzFVgNSww/Ebn5e1t9/PFmqIgDGnSZXmApUFLQuwhRvG4uJGJl4eEJeoobSsaNRiecgC+w2nbleT8gsopdlRyvY5m/7jzHxDbpcyY5W5wcNqfYqkyme8qQbyxWDy5Gx9cNaOfdk8VPSJPh2AmRqgCIG8flgzLpWqP4wVp043EKT/Mp5mJJxvkZOkxUnZHJUx4lYlrbsR6E2G5tiat3aJoRPDJGlYm3iEib3/TDh8moOlXsJB6T8iQeu2+FOcyWhwquwEkFh4hYAieQ/wBsDK3sKSIhUt4EcAn+UbxsLb325nENXOmHV3UlbFGUatXIQdjJnl52wyy3D+9pz3q6b/zCTs3iBBmReMU7M8FLk9zUjSfEADAPkGMxA3vh1iwP8HVdqcgmjRItOgfW3ODykTgF8hlqkwtRTEErtbym841rcPkKoBawm8jUIMwTYEiRO0keYj+y1qYkakGkfiIAINt/P64LXpgNn4DSn46w9FB+R54zAj59wYh7dFkfOb4zD/Y1Ic5CmiqJLGOXL5kk8xhZxriK1WNMKngvBBj1NrxHPGYzAxth8nSEFThoqH4lBvssCeWGGSy1VIirIJFjIv8AWMZjMU/BIRVjlY0y6rbe5Mz7T09cbHMpv+YmT/SMZjMKjoZn2kEwAb/h/dvbBpoqoDOunVt6z0kj974zGYzB1YNVzh2VAOUvfr+Fd9uuNstRqk/eOluSpp/qQcZjMYFXQchBNiZgbhSIO3K14wLn8qtIamcQxmCCT62t7YzGYV8mkqVm/A3R3JBB3UyDYiLxfqv+5wyocPDgmAEAJDQJNyOpMi0evlOPMZisXolV0e/2XTRdybSQAPhidUyOYgDz5b4jWjQSWqDUwAgReHbSNgAOWzY9xmMmGSNS4DACmsnxaTsNlmY6k2vsu0Ylr0IJHhX2LGPc+0m+PMZggSIDXuQPEDAgixI56dje9/8Ahhkc5E9Zg+vtjMZhWh4kec44wsi36k8vXA2Xp1H8ZLFjMeLfy9r4zGYScUkUg22PMnkCoAJ1ty8tpgWUXjYCcHZ1VAKSF8JNwW2jp5EfPGYzHLNaKVbEGaCxKEs4ZkJMgCDBjn0xmVokKNZ+7XTpAEzJsPcnY2vfHuMwj+q0S7ocLRprGkMIlrhTYdee/TCLN8arNU7rUqGfDoX8PnO+048xmDEaMVdECB1d9aACd9XxWknSBza4nYcsOE4eo/vFhN1UNeeZt69RsffMZjNm8mj2qygABfa0SbxB9d7YFWijE6VUNO7ry20+GdonGYzCp7oTHYpzRIUwbmbEAi1udxb+uA8nl3rAqHsLxtHpvPIXPtjMZi0W6FSTZt/0/NyLnzI+gaMZjMZh1JjY0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data:image/jpeg;base64,/9j/4AAQSkZJRgABAQAAAQABAAD/2wCEAAkGBhQSERUUExMWFRUVGBoaGBgXGRwaHBsaHB4fGRwcGhsfICceGB8jGRwYIC8hJCopLCwsHh8xNTArNSYrLCkBCQoKDgwOGg8PGiwkHyQsLCwsLCwsLSwsLCwsLCwsLCwsLCwsLCwsLCwsLCwsLCwsLCwsLCwsLCwsLCwsLCwsLP/AABEIALcBEwMBIgACEQEDEQH/xAAcAAACAgMBAQAAAAAAAAAAAAAEBQMGAAIHAQj/xABFEAACAQIEAwYDBgMHAgUFAQABAhEDIQAEEjEFQVEGEyJhcYEykaEUI0Kx0fAHUsEVM2JyguHxFkM0U5KishckY8LSRP/EABkBAAMBAQEAAAAAAAAAAAAAAAECAwAEBf/EACcRAAICAgICAwEAAQUAAAAAAAABAhESITFBA1ETImEygTNxobHw/9oADAMBAAIRAxEAPwDovEBAK90KVT8LAgqTt472Ate42uCYxWu0fDWpr3t6jnUdQIgxIIImQIM2HvbBvF/4hrQqJTXUxNyIB8JFmQqf0F9r4r3/AFC1SqjVEZmqMRpFMaSpmAF1DWZ3Atzvi2T4JY9hvazWMlnAWLTlaZkGQAKhKiYvbmZO8xtirfwKo95m6okeGlqEgHaovuLE3H+xb9tuItXoVCyugGUIXwsmoB0Y2JgLIAi82sDGK9/BOuVz1QreKLTYzGtJi4g4W9jpaPodVI542xDQM3knpOJicTCJON1e5qUa9oVmSpP8jiZHWHVDHTVFzhRxSojNroh1rGwNJXl+UkQFeLb9PiG4b8eao66ECxKmTe4ZSPLeBiqcQpVsvemS9NIVQ+nWpiBOx0xBsYF4BGKJCNheV4vVrl6VctSIsdH4hMatU/8AtWSDbUOaLL8CoU+NBAp7sZVmJJZn1Fo1MZLKYnxW5dbs+D5Oo898QWn4kYhlJAsYJVgfOQehwtpUKlLjml6otlJDKkBVNSwInaZlrC/LBZlplxZ/u9FXT3YgpWpjVGnYkAeBh5ArvsLClZ3M0FzisCKg0kd4F1Bm1AghB8B3XwhlMX3gWTiOadWmpSaooILMoXTHQgmQATc7Qd+WEnE6GWrZlLd3902orIPxJBaCtxM39NjhWMgji+YbXl2VSIrUbq9USA0gmk6ge4mDz3GFf8Pq4HG87PhmlebQdSTv1M4ccSpij9m0VnrRmae7SI8R3J3sBvEwDFjhP/D3MRxnOkggmlsOmpI3O0eeDQLo6nVrKw3BH5/rhPnG1eGB5AD92wa9TUbD54gqUiLwAOoAnFoLE5fJLIUcVrFKNTSseBySY3gxsTB5YTZCrry9JhTdYRQzroLSFAIg39Zm0W2w37SUAaFTc+BjEE8jyiPynA3Z/h7rl6TGhrmnTI0vJIgESH0i1udrxiqeybX1Dsplwb2gC1oPqep9MMaTTznAiZpBMrUpnoVPO4uJU/PHmU4pTIJkkE2gEzt0BA9MM9kxlGIq+VDiD0iRY/PGy5mbAH1Ij874ICYS6GxsXKWB0u0Rsw/ENvFNgZsetjaYxDVin42BZogbfIfTDSrl58iNj0/UeWE3EaUxHxEGwgT1AG1yCCeQk4eLsSUaForVGqGTGpiixymxn069Ax5iOQPNTilILBZzzF5fURPKYYfvbtHaemyZdVSBYqYEGNDDwwZBmLjbHHKNQVuN05FjUAaBM+C8DnfHL5N+Q9Dw68Re6eWHiVpQrAIBvEXjzBtb+uJ6neU/vCJQ3K6goNvoY6b+d8E8PVUdgyypj7xjAXUJAmIBj0mYvgrNUA6hEE7RLWI5ad+UdMUjGloDmm6ZmX4s7pCeAmPhUtHmSQB9Djbh1RkdkGqSRLlCxNgL2BiZsIAkxGN6kjTTBhpv4rDaxhdxI+fmJ1zNPUKikQWGmS5EWESdI62xbKkc+GTdFZ4pT+8zYMCRljPnprPYX3F97Yk/hFmWFLNECQ1freyL5YG4vnlpfay1yKlFF32Sk8Enn4WW+Gn8JVX7G8A6nzFQg2uAqcpvF8csH9kdPkX1Zd0zU7wPL/fAPGB+Ibr0MfPErmoCQUkH0B22A2cQPI+RwA3D1bxBr8wfwjznb5DHU36OaEN2wJdJu6ksd5FQ/UGNseY8q5pASNTHzCI31a5xmFyj7L4Sf/mL8nwBk+8pP3JZgrK6d4bHmacKLDVCz1OIs7WYMjuKdY6isk6tQgglp+G4EqF2385145Rp0mkmrqhxTVL35sAgJAHM/PC+txp6lSme6dWDDSuoKYIbZp1CAdwP6455KuCidmna2rTTLu2ga61CuInwgfdldEE6YE2P+Kd8Vf8Ag+zfbiEqGm5pPpIvJlTpI5gxthr2tovUR2KqhAqDTqkiKZmSZZvhPiYiZmwOEX8KqTjPrpIHgf4pAiL7b+mJv+h1wfR/CcwWpguAHFnCzGrym8EQffBjGcLl4kiGGKy0fDf6CY+eJc1VYrKQp6n9BI+eBQLBeOqxSEjVM3JsFveLm8e2K3xJajUqoqKqALqBRpsUETtAUgtzkrscNqtJ3BZmYEi0bFd4AjcxOwItvBxVqmv7LXCN4VWoIMFtKSsfDKgx1I9sPVCWNuE5dkqFlYVAgEgEQfiuNI6gmAP1wty2X+0doauoFdOSSArFSASvNTfc+VxbDHhOTRK9RHpgWpmNty9/hG+n8NrYD4Ksdoc5pvpy1MAeUUjE4D4CuSy1eDVKShaNWBckVAPWNYuPkf6YrFfJl80oK6XNCpEEL+NLgmJ9N7+WOhgBrzty6HocVLilEHiCLVBKvQqwFubPT5HfcmAD15WCkGhJx3J1dWWDPrBrrAUwJCsb3N7HmOYiMVzsdWqU+KZqNJbuwCJ3upEHnsMX/jOVRKvDwk6ftXUgD7qqdthLX+eOY5IVBxbNPl0DPTZGUEDSQNIMmDAIMT58sHLYrjpnW6Nc1ABJXpIvIsegnyxPWyTGwdvnHzIv9cHhAFuB1jcek8xvGPadVDUKAw0TA6denMYd+T0T+L2ytdoOFomVrsygnu3O0mynnvhnwDK/cUYgDu08/wAIxL2sEZPMaYB7ppJ2giDPtg7hSjuU66Fn10jC/IMvEa/YxctvESP64HynD10jfYfkMEZup4HvYBp9InENDMHQvKf63t+/TBTl7A4x9BAUdNv3fGxIx4u36Y90YxiN74CWgodmiCR87X/IfPBzwNzhXxLMSPKwFrnUdgMUiSn+lc7S8XWoUUKdI7wB7iXKQAoIkwSt9scnyLAccVlMAV3Mz01E9ekbfLl1/tjwxRSQrYkna8yP69epxxzsyY4zRvJFQyT10NP1nEn/AGdEP9M6vw2odVUQSCy8w4jQsgjpM3EjBHFcygTTpYs0KI1AyWAuP9W/lyx7w+hreoQA1XX0g2RRyA9IJ3xtnaJOgOLM1yt4iH2PwnQCZMkxzxZSqJGSuQsGumTpDMkyAACw2MDmRysOeIuG8UUa/A58ZuUM+Ehj9BJ6DDFhUKAmKaneQDzNr+EHcTPpFpByPdPSrl9ALGqROieYnUFBFhY7eWM5b0PFa2U3jebVlzI0n+8BBFgAEVOe5sbX5YuH8LXVOGUmKAoXeSDJEuVBZYnluJ3O0WpXDqU5XMhiRFRwDaYCrHyn64vH8Nsky8NyzqNYYMSsaWBLsZR4gyIlWPuNsQ8fJTycFwzTd2sggrFmkW85PxDn1xU+I8WLsIMgXlDHyab/ADtGJe1nF1pFUpA0iTNTUIDTaDeGnmQeknCnI5sEloYWEwFEKek7gdLH6SZ+S5YI0I0smA8Q8NRgrnTaJPkOnnj3Audp5dqjGAZJuFJ8v5Dfr54zCODKfOloAo01UtTSo4Opj4WnUDz57CxO8j0xvXyzsgZagbxJfSQQTOmSxkGQdp/SHNZdxVIDwSLRIETsTeAYmGkiB5Ynq5+oBS0wzLUUjSIIOqABIlzM8yNo2xqNYHxvJ1Qjd4xKwQCVJFkMgEeEwbbc58sCfwsQVeJUUc6VIfz2QmJM9OeHfaGmTlqj1VI1RpJChb2IkHryi31xV/4YZjRxLLmY8TCZFpRvUYy0zdH0/l8oqIFAkRzvPr1xHmkYCEAI6cwPLr6Y9oV/wsR5EbH364JjAegLZWeJZhSCtX7ofzEnT6Ej4fePKcUHiGZQZd1DsCyPMTcy25AGonV/XHTuJcJNeQ+gqORWfS8j16euKlxGiqcOqgUwChqKzKABC1GWDEEiNgD0w+ROqENapVZ2ZWqudKDUZDjxPEwRN73B9se9hcxU/tbOGoRq7mkDq2I8EeIWFovi1UOGa8xU1h5FOmV8X4S1SRY7SDvNzMYp+QyeXTi3EqdZ2Sn3SKJ31EI3LeCJHLGchki1dtuLPl0RqYAcknwRr0iNmuY8jY9MKMp2vNbNUHqMaZFN6ZZ0X4mKMF3X+Q+IRBGEedkFTHhjSB0WdwTdRM9fXAudpw9OSFZDqBjYxYEbHbHM/J9ikY6Lr/EPOZikMqxZY786SgKkE0qi3E9CYvbHMOy5qvmswIXvCseKNyQvhnYkWnzO2LD2l7RIzUi6E1FemT4zpgU6mkhNMJLEtAkR0xVuHcPNfN5pAhJu2nxahpblpB6gXG3TFL2JWjtPC+2KDKrqFN3WAaVIxpSBA8RuRta3pimcQ4tXOb7xWfLopKySFYKG0+MgH3sw5csVvJcOrUlIZK8MNJhSWm7CIIY2n5csN8lmTSoVKjZZyfE1OqxqKNRuJvocyJ2mFPtlsU6L2p4jq4VXLvT1tl3MIxINjBWYbaDcdcG9nePUayAU6itoWmrgH4XIsD68vMeeOd8X4O1PLs79yp7uu6LRpojaKlNjpqRD6VJmStjueeKp2Z7TtRq0wqVdDPT7xaWklghI06JDBYYiWN59MUrdAy0dy4hmNBK8qvgnzJWn/wDv9CcHUaQqNrnwiQOU8p/P6Yr1HjtLPU8uR3i//ceHvU0N4EdjqU9AL8rjra0o6geEzHS841sNI2FEjn88avbfEGczF0gkSwm3r5YytW/lkk/yxyAvfbfzwVYrrojoZrvCQVKxtq5xjZqFwzHY8/SP64GyGYhnvbUec9Np35484walX7qn4Ad35jyX23PLD8MSk0Ju02dSoWpAAuiPBsYLKY/KfbHIuEJPH0JhPvKh8h4Xby9J8t8dU7VtSylKhSVfCSdR2JkqGYnzBMk44twSt33E1JIuXN/8pJ+s/TEW6laLxX0o7J2eK1HqspYOHkQL6GRSDpFjEMIidt8FcXdlqUVZdRZ2KsCV+Gmxir0QFtU7QpG+9b4HWprnn8JYwoLHZCESTuBHXeJxYOKV6bZpDUb+5ps15iXKqukyIJVXkHaPRsMtxVgbqVInzOYWxWm1RDA1tER0U8idpFtxM4H4NkUGVYyNRDyA5JGpmNxNiQ3OfOcaZ7PLdmeiJGpVFSSRG7G+9uYGFOS4nSWkkadRWmJUzcxq8J+EXix5Hyw2l2bb4KQ7rTpZxSbCo8RfpH5YsWY7RtS4flcrQAMZeg1RwWDK5AaARbaJmd8UftJVIWtAjU9Tr1I+f++HGY41RHdgpWdRTRdDMZUqAJBBuIBgfnEYjlS5DNWwbK9oT32iq7sCRAYAgDmZnV5c8W/g/DBmGJWI/CSAUmx+A7yOkHzxTaeQ79gaSjmZmCDsAS0kCwMcz8hbuFUtPxP4g6+GZhVNgL2kHEVKKavZZQk060TU6GXWQ6DVJkDVYkkxa3754zAeZ4qutrHc/hn3kdd8ZjpU9cIV+JN3bEAzRSq2ipCyVJWeRO4O99ze2NkzndkVbs4emwGmVhWBgliSCIgR1g8sV88QtBiLT5+Wx/r9cSHiciA2r59Z/l8sLkzUi2dp+1FPNZWqNFRamkaiSFEiDdR8VhzJ3n1532WrhMzTJEgNtMcv364e5iqaiNIGxEyRfptf3xWuEPFRT0M4zYEkj6DyH8SKPdqr5eodMAwykArFwSQTcDeMNE/iVQjw0qzey/nqxx2jxEG5nV5g+3KPcYJfijyCDFtoiR74bbRsYo6vmP4lUQpmlVA9F/PVGKdx3tiHoVqdOmYYu0sYgVCWkQfFALe53tirvxNqg0zbnNz+mNM5WCh4OwAIA2lV+f6bYnKTTo2KZdeH9qx3zHuzJp0wyg3JVqhJDSCJm2/6peHdoUHEeJMaLFaq010sZKkAC8XPPbCbhmcTvAF8NvxRBIMwQYjcfXG3Aa85zOEpJ8PwHa/+HceU4NtxNir0PalRgoVdIUAWFupluZ5fTCTN1GptTaRaoDtNir2YTMWiPXBWZrEqYYaTzPL3NiNvLChaIKNqJkVKPlAOu/kJb8/LHNB2xk10MOLdoFqLSPc0x3VZSSEKhta1Jm4NiLDAHAe0xyefzTU0RhVJWHvC6g1jtIIG87Y9zKgoAoEd9Ti12lalzHkPrhPkeGF81Vp61DAmGJtuN/b8sdKexGvRfMz2mDQVFaUYETWMCxFhp8IEcotYRhNX4vWrLfU4VCoIeCsSV5+IibT5zOIP7MCkB9mklqbeKQJ9PO1o+WIMtWE1InUrMJEqCBEWN78weuA5AwLJx/N0npsF71Yy1SFaCJFNgSzbmdRgTY4r1FlquilaaMrSr3DwG+AnUNVrTDG/rg2vROis5n/w9WD1BWL9N/TAGWyQgkMEBY+FgSpIJF2gwfOx8jh1Nt2gfGqo6vW7V0IyneFi1KtJZkAIBp1EFlJlvEoOne5gCwcr28ygt3hJ6aGH5gY5bxFEbSikrULKdAOoMILEqbAgAG8g2uBOBaaH8Qgf4bn6nFIpM1UdI4r2ty7FX8baWHw6RAIYCDqI+IiT5YDzHbVLgUWFzHigcjsLfnild4RSAgG8+fuBcY14fVSSSDM7en16Yk5MooIvGX7f6QymiGEk3JG8ETb6/QY2H8RYYRQWQCBLmw3jbawxTGcuSVMGYgf742XJuBJKDbcx/wAYdNVbBKK9B/bHtK2ZALKIAYqFBkE+G+/P/gzjl3A8xpzmpBt3hH/pMfQjF0zNJ2D6WEgDUdUgmSwAubSNp54o+RoTmmUnYPceQscQi8o2Gi8Zl2ObqFajqVYMQCQPgUG0ggk2PribL52o1fUGJ+50giCQNTzHmIIGxicQ8SM5qsAxBD2G0WA3mD6Y8yCsuZZtQA0IAQVAIGqSZmTytzPlguToKirDy7EEq+07Gb9T15YHqQtKbSAt5gi4uZuY+VsE5ldPiaxhjfxCYMehM8o5YHy9WlVDI45ki8gnf2k/s4kv0syn8Y4mGo6WF5aY8zNuuGxrAX0qCSCBG3kJxXu0FHSBaxE+o/LDysgNMzcWa0+lyfLlcR0w3k6ILkkzHGmIIUgTGnRF951fn5Yd5euRmqSmpYSSAbDwm5A3gCffzxTKnD11ah4F63O5ibm28b8t8WnhFZKh1LUpa0oVCEUQ1qUtJNojmP5cKkrRTJipuDO3iCqQ0G5UG97iLYzBydn6YAFzAiYf9cZin1JXIqqzzOrmRJsffnv1+uJHIA5eUfrHpgCnW02Nr9cNvtQakYCwwGq0HlJ2nfmMOEmWk2kwARBvPkZvir8NPjX1H54vg4x4CjUyAQRqhWO3Q364oWSIDidgRPLY9ca7NRcMrTI0+AsDAmJudvXDSlkwB4kvv4uftY4A4ZxAFYhiLfi5jnvBOH+V4xSaFahUfowcAx/qt9f0wcqNSB83wQRqSCpAMA3BjaNyJthTRp+Csr3gvEkbBZt8sWjOZtVQxQqadwDpO/MFSeQ5YreaIfvnCaSGCkHeTSb3NvLE27DwZwxqNOvHRTpOqTuTvPSPlj3h1OvUz2a7klGlS0HTboZvz2wN2cyr1M6ianVrzo0na/xEwvruDyw84Rm0y/EuIlz4VQEzpJMlB+IwZLYF9BVMGaoadUBkcwRJmViYgQRPrOF9au3dOCJHdUCvMnTVVREzIN/3vvluO0xUBdWRSTKyCSIkC4gzte/l1gTOg0WXuzbLqAxNgKdQmLDnHO4jnhYoRcDWvl1C0O7kK2YiShUalR5Okk38WFPDaC1M/mEa2rVHh17MCLb4fpmGf7IpVVUV4Vlql5Hdvc6dp3FgcIuyNBKnEag1AJpcy+q4EG+kg4foYaZ7hdGm603YEmSDoN/h073FywNpGkWvgat3NL7RSBEq9mBMGVSeUQGnz9Yw/wCP5eGRaQTTB+Esean8c+dtr4X0uESM4GCnSuvxAlgNEAq1rhlPLpbcYSw0YnDAmUzFVaxqL3LIL2vG0357fshpwXMSHoOQhLkKQFAhm8M2Mcp88OOI1QMlXRWdh3e5FvjQfELNv1OG3Z5K9Sjc+GX8NoDa2nVIg3nDZNIOIHUWWyoKMjhiSNQg/dPsdwbbSB74Nr5SkQSKVRdrav1n9MR8WR1ajqAYCsLAnVJRwADNxM8tvfDDMLNICW0tBA07ieXnHmcLnXA1FaqZptQp0w4hiYFo8JEkr8W84FbK1YJUEDUwZgy/zGxuIvhpxHKLSqqaepQB8PMmD1XbYHniPh9VNJOgl5fVBkyWO6kfu+ApdoLV6BuHlyShCi7XY89Rnb9N8R8VSqlTTFNlAixaR6mxBBxYez2WSqv90PiqHxa1/G1jCH5TywP2jpmnpprQQibFagdh5FCZH79MaUhXHRH2ey0pWAMwVkkbWafKDe+Oa5RCM01wZUyTsZHP92MbRjpXZ4EUsxqYm4AkCNJkECLGBM8pEY5xkfFnHUmCZU6jsdYUgelxe2HjwJ0WfjGSc5iq2kvFVwTsWvv6idoBtifKAGqywJVKclhKBTqaGi5MmYHuRg/K1CKtRygqUi9QtYa/iYWOrTaJ5Tq/w324ZmKbPWqh6ihyhXwLddKi5Pketj54VydUOoqyHM8PpilZjuv4QoJlQQIuefM43/s5UpmoqFOV31TziDfbY4n4hxNEpHSCwVqZJMkg6pEEnUPhPTbFc4pxcuo0r8Jkk2MGdxtbqTzwI2PKkQ9q8sPsNGqB4mAk+fO39P0wdR4ZTeqyU18IadRlAu9mBEoB5m+84U9oaqnLZca5sgb6e/XBj8Spl6jIKj6QwDsQbRCl5grFt554MkTiG5bs8e4qVo16FmJtGhXjoYLXkHa2HfCcpSp0swgpaalOiwVyWnxKEYBTEef53nFdzPGJV6QhZKyREBD3dMlgQSDB3kcrYtKZMLSruCNRRVB8U+Kog3tb0vgpMbVaGn/RlAbgkydi4G/KWJ+uMwraswMa4/8AV/VpxmEp+ylL0cgVF5j64bU1UUHOkEFYBBIINuR6dNvLCRq5J2I53tfrc9MNMjL0qp1CFQmCbkgeS39zGLs5h3xWplGVSikkKJCywBIPxCRewiDa++2KQPjb1P54v2a7NqMutV82tGQjavwwQIA0gsGExtfFGzNHRWqLqDgMwDDZr7j1wsa6MOezXERTf7y9JiAbgcwJ9hO0euOrF8uiSvdGBadN4GxJa59Mc8yXCqNXLoKNPXWKksp8LQdmS+l1Gx2N+eOjdluF0srRCd2KrkzqKkwOQGoQsC1t+c2xOckFWRpn8ukwUYkX0Mu/MW3t64ovGkBq1dLQSVhohT4XF/5SQAL2PljqOZ4oEBAy4FuSe3THM+N1BTpgKCC38wuVIqQY5fCY32GBCrM0J63DitQtJCgllLm8TY23tF9r/Nn2ayFXN53MJTl2akpJaNRUGmJmLE2uIN788eVeJZitmFpmmlFjTVFVtMaZt8Vg0QvKfcY14Lkqi8Sqo1UU3VASyrP8lgBEWI39MOZItXHewjGmEWkgc6SAXarUCagGKydIAk88VLKZCo9Ou6oIp0awYm2kM1Y2BvdhERNsdGy+QEh2zdWSBdaSpbpuRHt06CKHwzJd42al2lVq2kAMe8rr4hF7GeW/yEboLTG1TgtLLnJsmYar39XWdVtMU3N+hJfnvhD2EpBs80jkR57E7c/hjBfD6T0xkahfUCwKKSWAmmZkNPyFt8DdkixztUoQCW6TEh8FcG7L8+ZqUq66FVZRhuEMFkuCxncfU4T8dywapWZaoZvsrsQAYJVgFsGvAZoN78sFipUp1rVFDd2SWGoGCw+Ij0Plb2xW+LZ9WzDEuwPcOAwVpczqAJ6WYzYCPmlDUW3tS5XIVUKAKAsGB/MtrsSLctvPGZHiNNaQhiTrqeEBbfeuw5E+5xV+M5dFoVCGJLBRuf51km5j54OyXDzGoEfHUF5Js7DrfBrQyVsM47x+oWoFnVe7qhla7EHSywRMXBPyx7ns5UGrQ5OsAahADL5ze1v+NlvHmdhTDkmayR3fhMzF4Aidhib+z6qEFJJg+EapvufT9cAKWwGow1jVdoaXO0xb5E7YP4VWplBI8WpgYUX8RMncf1wuzFJlqAtvBNtptefl9MMOA0HZF+7csGe4UjUNbAxb1+u2MFcjDhdImkL2LOYFp8bbicFuFWxSfLwi/wAjiLguSqGghVX8UkEmxBJ2Jw0PZmtUSDKHfUGAM/X8uuM2hlwJeHZpXTMNpCAaARMxELBtY728sc64GuriCg38QJJ8OzAsem4Y9MdDbgbZalmaZYs0pLXP94Qb+QXVf/E3LHPeyYZs8SvKmxJJ5KguTedhii4Od2W3I5VtZqBpOt7CbSTyvPXbfEnAQrmqxsGqtoG9ifM+tx1g4dcFyLmkjFVanANz4iJgekiTE2t0wB2R7OO+WVmaqgZmKjSsQXMG4Jgjz574m2hzXjS6e71JzLbadUAqA19/GL3xXM7li61DBAVdUbRvy5kQbzzxcl7NTUNMvq0Ip1OL631QLCwIXp0scB8aywoIyumkuImZBJ8xc/TfGi1YZPRROL8NipQQH4ykgdTHL/fF8y2VpaSrUHOrwxqQb9QoJge4wF2t4Kh4lk6cAB2E9AFub+2Li3DRlaNRyFYqrMhLMTsSN2PTnb1w0mCGijZzhlJqgYCPtNQyskal164NrQijbp5YsOUoClRbR8LVaC6JYr8Zb8XkIIEWHXff+yqR4vlstptlsqzvyknwCbn/AAn3xYuJZGl3uWphQFaqzMP8lOpE+5XAyQbRXaxrFiQUj9+WPcXQ8Ko/+Wvyx5hLiUzPluiVIhvaJw2y/BwEYtURTpJUFrmxsLGZ9vXC98sY8Nx/hBP5++NlzBAAKkW5gm2Os4zoWTGVfLZZ6uYohqVNSKRTWC8R95v06Rzxz3irk5mqSUJLk+BdK3v4V5C+2JMnVZVkAz6dPY4CrVCahLbnrhVGhsrLjwLjKoMowqshpK6tpQagNRsp1jUCIN4vPkRaT2+okyXzBI2/u/1J3xyuhTMfUXwXRoOAYv6kn+mA4I3yNcHTP+s0dZAquo3JKW6bAgW6xio9seJipUpMtwybWJHxASRA58sIhUeR8NuRj2OCOIa6lJC3xBjF/wAMLby52wMaNm3yW7hWVWvmKBlpq08xck70+7CzHKEEieu2MpUUXjVVarEg0hJGlb6U845RGKAlVlCFTtqjynr0wRlM4619UKzadiNQ26WvGM4sOWzuuXoZcuKfeH4S0Fl/m0j3sx9MUzsnQSpnM9SvA7+DYf8AdaJt0PlzxWz2jzLLoRRTuD92gm3Mkkn2ETznA3CMzmaNVnTVNT+8YxLSZPX6YmlKnbGzLPRQNleGHo5Rr7mHUekaT88I+ySH7U6xJZ0XeLliLkXid4vgaln6oK0bkU8x93c7guGFr/iFxiPhpYZmsERnYNI0TIKtIIj9+eG6M3s6NmuD00rxUqSO7UxMAeJoB5nyHnfCrtJkUViURB3mWYQsnxh0UtaAW8dt9sKc3mSPE5ZCZnWPFvtJM7jl88e5+izvSCITpRqjAFQDLhZkmI8IG/L1xP8AyGyftVnU0uqqEsBYzMMs8+scvfFt7N5lnoCFJYs+qGj8TNJHKfXfHOuM5V1omoyhVkLEkkGQ158r2n1w04dw3NQNS02W+9ansevj6DcjGdY8mTdlv7UcOJOTQ+ItXW5JjYttFhYm0zF5OBajMjN4viWQFBKk76VMgqdrdMV7iiU1poCy6u9UwDIWEqbkgzM/TA2XKGdbqxJnUrk+k9IgDfkBhKtDIbJX0OusRAqA/CbnTpO95ufQDywx7N9qculOmlSqFYKT8BnVJJBYTuSYNok4r2aRFBBZTYAQLe5kz7YRU66nSV1NCSSpj3Nj5csMlaNdHRuzP8TMrRytGnV16kQAhUkyAJm8bzf8sPz/ABJyKgSakxOkU5PLpIn3xyvhy0rsaeYA56HSZG9yo69MM8rx6mQSMszHSADUqGrtYabLHnblfAl/sZFh4lxZcwucqKHVAFADAqxikSSZEyTEW/PHOOxmYKZms+mQKbhiNl1ECR5bgDzw/p8Td6VcjwliIDQCPCENucKzEel8VrsblmqvWRCqh0AJLAELM2nnboTiq1EmzqPC+0v/ANuE7soi0Td7SdPhMR4pIHPb6ycK7RZoUkQZMjRTVAC0ElYExuBz9/LFbyFMJQzNJqpjuNCDSWAYsp+IKAIUdcbHj+bAAYltNiyIbDqToiP15Yi98Dos9LMZgVK4GX1K7iLMZUKEAURpI+IzqHX1rXa3iNY1qK1ENMkoQp3hngzDNEweeN14lnXhqSOYvrdiqgdYBBbrH1OFHFKdX7TRSu+uoXTxAEQJJgTyi+Gh/QZfyN+O1XqcXy6oPEC5FtWyMSQDM2k+2LAuRzVYur11SmQPuymlrwdQMCSDa+oTIOKVmw+Z4pTpsQCquCb7BTPw3OLZ/wBIogu0+H8TQD1F/wDjA8rphhFvgkzfZyicz3tXO6ahUhoqxUe9pbV8IgeFVH9MB57iWWZ6KCvVIpd5qgVCx1wvxyCsRzHPaMQ5Xh2UojxZynSGxCsDPPe5/ZwyocS4eBPe0W/yghvyn8sJb/Q7AEyOSj/uf+7/APrGY3qdssqCQEaOVh/WTjMan+hoqGX7BVi4Rzp6Emx9Np3w0/8ApYdxXmN5Wdom4NonA68ci/2Rx001GUTy2xHw7iFOgHNPLvTDXYd5AJ9SC2088UymR+p7/wDTevfxUgOVjf1JEgYp/aXhDZbM92xBOlWkCBB6YuOV4qzqdeX17iVZgCpNhcGeljfyxVO19RmrqWQU/uwFXUzeEEgXN95w0JScqYGl0MeE9nK1SitREZl0ySEJHxFInmbE2B/pg/LdlKz3WkTfcFR+Zke4nG3Y7iNRcvCmrpDmdEMBMNZSsDfriyZHibCSDVBMzNNee5jXv7YeMpW10bBMD4d2VrrdgI6ErHvsT88S8S7LVDoC01Ya9UCw0lSpuSCT8J9j7nHtJVA3YztK01+pJxKnGK1RCNVRTe6k29lBn6YTyJ/0hlFcAfC+yDL4TlhEmxZtN/OWjnit8e4UlPitGn3JRHVfADMzqFpE3tuMWrM8TzSgkV6scgXBgx/hSfS5xWeM8EzGaqrXOZUPTVQrQ0jSSZDb6tRm2Jxk7tszSRaV7O0lhhRqL0Boo310H64gbIOrlRldKwIbTRnkLrpEXPX2wlp5vNNC1KpqT8RghT5ltVzOGdPiWZSBrLkAbPqi88wLARa/ywjsZRQBxPs26/epTa1bvHBZWFgdRF9vhEHoOs4qeXypqZyogXWdRiATsRe1/wDnF44hxDNsCdVMAi8rt5X8PvipdmM66Z/XTIBcOJba4vciOVvbFoN4sVpJos/DchmlAjLTNgfEpU+cgmDHPzuMF1eF16lVKmmtrRdEq2kQSTpuoJ8V5iL+mCf7ezMNDqIsCIkt7LEew5Y1rcTzdYRTZgwuWjT7CF+sj+mIW/wqooS8Z4Dmay926OFmSY1bX6gTjbKcDqyBUy/eKFAZgShgdQZHzOGNfhGZC+OvVaSdQV4BJAmbf0wM3ZiqwH3pIFlDVWEC9pAw2f6DFBGf7PUSFDZc7wumpEHoIEEk/wBcRU/saKZo7C66tTW6wGJOJ07F1dBIq6ZNxqYz13AEHzOM/wClY8JqPsTpSmQojqbk4W/0ZxiA1eI0I/8ABuqw0HUpHlJmw32x7w3tBl6NGnTIWo4RF0pqB1BQIgWYz5/LB+X7GIokw56MC/58/wB+u9HsqBUOlqi8t0j/AErMD29sa4vViYiHivGdSqxo0lqqCIOqpp9Ax0raORk4VqKlZXqPmNLC/dhhTLHqAIA82N98W7Mdi6Jca6hVp2LqPM+LmdthzwAOztLxI1INBtDFZvY64JBA897WmQ8XFcGcRBXzj1EqvVI7xiQdoJUEG4tsFHq2AOx/aD7HVZimpGhW5ERMEH3xtUSKLFbL3lSBMx0vz2N/XE3YqgjtW15c1/hPxKoWdV/FY8t7W9MXlWNElyXnK9uKYBZMuJPKC0+/KMGUO0uYdZSggiI8DkkHlsAMRZcpzoKkWk1KQn0CuT7DBB4sAR4EEHmxPyCgiIjnjlddI6E/bBMxxXO1J0kDYlQlON7G+o/lf6Kko1mrpWzC+FQSSdMzpIEBbHfkOWLR/aUk3Am/wcveOU2tiv8AaDiAAkgtAJ1RHnB8UAQIEDDeOVPSQJ7XIgPi4kCjN8LXXeNvlcYejsg9W3fVQpMiVG24AIHIDc9PkDwGBU75IV9JWWJi5nYXuABM8sMavE6tJzrzCmDBWXgcip8Rgz0i/ph/I3ejQaS2Hr/DymLCpJXm5npykfvzOModk8uxINWW2YLKz6XkfseolLiKv42DPBsVSR0gQbCOmNX4mgQKFWmSxBU0yPFJHIbGOmJ/ZjKUUbv2dyCErIMWJ8Jv64zEVHNGP/FMvkKFSx5/i64zBqXv/sbOAhp5RGHhpH/SxJ/+InGsw4EPM2DEn6ar/KMD5fP0FIEppO/in9Y9D7YmqUsuwkvRH+sz/wDITbyw7RymlTiWtWUuQdhqSFnnB0xYTecVvjyeJD3neXYbRAGkgbRzm2HNetlKcktTY9BqYj0tHIYrebrtmKgCIbCFAF/WB64p41QrH/YuqxLqtNXNj4gZESCQQRHLDnN5y/jlfU1FHzP64QcNyTZNw9VlSw1K03DbAcibTaYwwp9plJuQonzYMPMgi/8ApxnLdrgZOkGU+IKI8aCP/wAzflvgqnmqLCRHmVNUj30gjAKceTYRvyJHpAiB7EemGFDiRuX0Io2LEFjHPckX8vliljGr5kL8FOQOYpvH1EYXV+KZgsVWmiCL69Itvt54OrZpnVWLppJsBUAgX8gcD9/QXfQb7irJt1tfAcEwJgeWrNqXUU1F4hRYkxYkEdZ9sOn4dWeSH0raCABPWRctiOl2hopYMg9C8DlsBe3nj1u1ugkrUqH/ACiFMdSbx5QcJKEnwHRrmMg6jxvqTcmoCQBvOk394GBuH5SlUqwaVUkEQyix5wbeD0nHr9oalcRFQgSToRd/U3+frjXLcXqUkNN6bE7XZEMdDK6vrhHCaQLQ8ThuoFT3qxsS5EchaTv/AMY9TshMl67i1gSQZ5bkDfrGFqcZzJWKYFILsBckX9RtfYcsS8V4HmMyzE1XCDToD6f5ZYm6qIN/fyvOn20g6fCGuU7PqakmtUdQBBDnrceHUQLfl1wc/Zg1JPePHIBn0+vik+37FL4d2XqO/wB1mPEPVbbG+29o5jFs4Z2MzSsSa7gkAghh0mDqkzMWAi24wGkuw/4Pa3ZisqgJT1Te5WfW7AfP/iHLdmsypg0MvqMi7KDtz3+k4Obs/mKak/aapYmDLjaxmJIt9bYlHCKtSNWZqGDaUX8xba23rhc4rtf8hoU5zg2YB8VSjTABjRJA9SRgilwNtOk5kmPiuQNtg2mDfp54MGU8ZU5txC7KoMmNiQDE+mJ832fNS/2wzH464p2IsDKzMeQ54KlfDQRJmMpSFi7MR0Cs3MxLLv8AXCvO8QrAAU0BBvB3jefK3O0Ww1PCUpN3QqM5JkBaqsDfmyBvXb1wPxvLUaVJ2WswZUbwF1Oo9CN+f5TjY29s1quDngzJ7tQZgSR7kk//ABHzxYf4cVAGryFNksbndpgc+XzGA+GcG73LhzJ8ZUBdxJufOBJ+W3OHJZRcuWFVRUDBYiZUzBPSDfe+2OqSyTRFM6LWNGRr7pJ5uVAjlNrj2ONKWaoKWCVwZlpFRImP/UbycIyuR0gtTCMWv4HcDf8Awzy2jniGvUyq6oJiIjuNMx0lRN7Xj1xz4V7Kpjn/AKodpQV1dTNwo5cpI8h57R1xWcxncwWZVpGoGNtdrf5eQkTNvnhzwLhif3zAMrRAVRPobQvyH0nDqpSMfBpBbY+H5X1E8pm2GUlEdRyXJSanE8w4ZFoCmi/yPpNjBJedTCeQI5YPoZqsKbaqSBRH8pgC1tVuQ2M4eV+BU2Gl1EmGk3gnchipgg2A2sAeeDfsSaAgSZPKG/DuRFr+mG+RPVAUO7K1ls3WKwKO1100YnzLLbryA88FaaoJL0WmALkLIiRE3MRth0nD4nXJJBgyRsL6TsLzA2O15AG1fJ6acqhYd1Y6hIJFiS3iYMd4B5DnhG1wFeNtaE9PMBgGWkCDcEyJm82GMw/GRp2GjYAbNyt02x5jWvRvikc3UpOkgzvAj9L4LoBLXYbfh253thZTYVCe7D7XvB+QHSOePYrIYIkG8Gb+8i+/1xRo5xxUr0eUE+ar+mNlz+keA6OVlA+ZiT88LcqneRqoiAN1AnbmQZPucSDKquzMh6Tz5jc/lhaXBgwJTa5hyf5gGP5nG1LhtKL01aNotHr1+uAO7YD++b/Uqt+eIkr1gYDKSdvBTn2wyj+jx/UNDwjLn/tfU/kDjP7Gy4H93B5yWH5vjfLcMzDialYr5c/TaBb/AIxJnadIPJD2AFyCth6X/wB8L8jTpMZ0+genwyjv3YK9d/KxLEb4PyPDMuni7oMfMz9AMK8nmKoZu6q6ULSQwDDzPUbDGZbtU2rTrWZNypIPSBN8VU3LQqUS2nKqwhKaDqNIFupmD9PbC+vw9qh01XXTMhUHhHrEaj628sDJxWtVhRUPotI/lrwSOGsoOt7c/DSH00t+eDtBdG5yQ/uxVd+UA+H0PJeWPDwORamtxuxNvWRAEDmeeA6HFgxVe/enFoNJZ9iYHS0YZHKaz4szWYHl4VmIO2mPTB5AjOE8IqEhqVRGU7miw+hEnpzGLRkssVYHwtczrIJCm8ixJIsLkeuEGU4KNRCd+FlQC9UIG6mFsoA2neDYWxLl8lRqjUHqOAf/AD3AMc4JBgekdMI42NotDOpgqDa4lVAB6jUIHPCXjXaiij92zhnJutOXaP8ATufK2PKfZ7K7mjTJH8zM/wA5wdk6FKmvhREg7IsW5SQJ2/fPHNPxpDVfAHS4zqOoUa+x8LIqCfU7fOT9cKM9nMxVqFVdKK7RTMsBzJci3r9cNuO9o1RdFMeM2sAInp7YV5TILTUMFLMSCXYzHQxsYknyxLFLdGdsgyXDkpuC1d2vzcwT0IBG8HfEvEe1YptNOmoA5FR6WMfXfE2bzIW6hSTBI8IYR0JvPqBthRnuJ0EYiq5JHISN7yQAQLdb/TB23sNUhllO0tQg6jSM7AqN9haImATvB6icMOI8QICLShlNoWEUAnYhQB1ETzws4dnss6lqLhiACRcGekEi1t/XEdSm26tTEwZupXyIG3pODiYPptV0/CirfUNIg/5dpkeePaPDwoLyI6jYX5m0R8vMY8PEyUhgrqACSZAMC5APoTHlzwtzfaMlWUOAIHh+GdrAjnjVXQKNOLdnKFVSoJDTfRAEg77WnrgLhnCjliWTWRFwxUmY/wApI6WOJ37TgKTEbEkEc5sAdpjl8sC0uKrRnvGY3B8R6iYsIG4xS5VoGKewjP8AEGqSqUyKg2N1iN+syCRBMYFymdYeGo9YVALguAIIJGkDfnscer21ogQtKb8gLdfI4EHa9naQgj4SQDz8xf8Afnc1J9AtDOlk2ZGCq6sl5YmDJJvNpnVf9MTZejmac95VEKJgKrCJsANILNPLzwty3EkcghSIMNDGJPl0PS2HZzlND4e79SQtreXr7zywm1zyMqNK2arqggyW3DpsOchbg2EX3jCjMVMxpIFSQZbTrABBt+KBAJLc4jDarxdGkKR6gAxPUHe0bb+WFVStTcQGUE28Vjp3NhZd4ieUHpi0JewyRLTz9UiTUqtPNFYqfMELz/YG2MwD9qK+EVFAHJSVHss2vjMOJv2Vs5k8kMRycx1JF73GC8ppCGSF1CCNUWJBiDPMfTFmPC6LXal4jOyT6SQfyOBH7PUFBL+HnJOkAc+ZiMDNMGLF+Wz6ABdQg7gDSB8rG39cMKddGjxKOgkDy6D9/LCdKeTat3YqsJtrto1epvHKTHphxnOxKr8NYdRPMewwJYp7Mmyc5amBq1KYUk3vsYFucxiTK0O6ggGZvzufS2ED9nWX4ai+pOn8zjRcjW/823+Yfrhq/Rk65RY8zmp5EeWw9YGARSqN8KE8rx74Wjh9Rv8AvTfqf1jBFHhFRjH2kAje7R89j7Y2CRnvo2zOQeIZd+mNMplDSGoU1Ec2At7na2JanA3H/wDpJjpJ/rj3+wjB11WYEbTAI87/AEw3AMfwOy3EjEqQfMXHzGCaWfBJ1QJ3kR+/98JF7PqPgZh1gt5b42r8GqKsrUqHykjB0a2NK9KlqmJB5bweRjGyVaamFcLaJU3BJmDAkTA6TGFDcMrICe+NpmCSPn+/TGlHg9YRFQCCSNudifz+uNSXYL/CzvWVTeqdJu03+cG87RE4My/El0jQwMCbBdo3uenriqHKVtzXDegBM9do+uJTSrqP7720i/OQI+v1wVEDkOTxt3vTqL4ZBnefSJ64m+11WWGctHTw/p+4xVhTrAwahUnqNJ/fLHv2CpEmq468/wB/74zgjKbHOYy19TQY5f7nfBdPilMC/dqF/wAc+x5DFWHDyRtVcDneMFp2fflQ6XLT9BhJeNMN/hPxXtdutES2ykbD0EcuuFfD+AliGqDUWJLk7R/UnacWDJdmDFwqzPK/nbp/thwnDVXSGNuQW4MbC+9/30i2oaiMvG7tlfpcHWmQaahdIvpJnyBO53mx6b4N+yViJLabgAGxMcxPKOf9cM6qwAVAClip1MBNgCALFrMBYGLzymMV2YNrpatSgRTDEiSSS5jSszyXaRsMT+Rl1BCEI1wG6EpEGxg2m9wb8hgOt2YzFVgNSww/Ebn5e1t9/PFmqIgDGnSZXmApUFLQuwhRvG4uJGJl4eEJeoobSsaNRiecgC+w2nbleT8gsopdlRyvY5m/7jzHxDbpcyY5W5wcNqfYqkyme8qQbyxWDy5Gx9cNaOfdk8VPSJPh2AmRqgCIG8flgzLpWqP4wVp043EKT/Mp5mJJxvkZOkxUnZHJUx4lYlrbsR6E2G5tiat3aJoRPDJGlYm3iEib3/TDh8moOlXsJB6T8iQeu2+FOcyWhwquwEkFh4hYAieQ/wBsDK3sKSIhUt4EcAn+UbxsLb325nENXOmHV3UlbFGUatXIQdjJnl52wyy3D+9pz3q6b/zCTs3iBBmReMU7M8FLk9zUjSfEADAPkGMxA3vh1iwP8HVdqcgmjRItOgfW3ODykTgF8hlqkwtRTEErtbym841rcPkKoBawm8jUIMwTYEiRO0keYj+y1qYkakGkfiIAINt/P64LXpgNn4DSn46w9FB+R54zAj59wYh7dFkfOb4zD/Y1Ic5CmiqJLGOXL5kk8xhZxriK1WNMKngvBBj1NrxHPGYzAxth8nSEFThoqH4lBvssCeWGGSy1VIirIJFjIv8AWMZjMU/BIRVjlY0y6rbe5Mz7T09cbHMpv+YmT/SMZjMKjoZn2kEwAb/h/dvbBpoqoDOunVt6z0kj974zGYzB1YNVzh2VAOUvfr+Fd9uuNstRqk/eOluSpp/qQcZjMYFXQchBNiZgbhSIO3K14wLn8qtIamcQxmCCT62t7YzGYV8mkqVm/A3R3JBB3UyDYiLxfqv+5wyocPDgmAEAJDQJNyOpMi0evlOPMZisXolV0e/2XTRdybSQAPhidUyOYgDz5b4jWjQSWqDUwAgReHbSNgAOWzY9xmMmGSNS4DACmsnxaTsNlmY6k2vsu0Ylr0IJHhX2LGPc+0m+PMZggSIDXuQPEDAgixI56dje9/8Ahhkc5E9Zg+vtjMZhWh4kec44wsi36k8vXA2Xp1H8ZLFjMeLfy9r4zGYScUkUg22PMnkCoAJ1ty8tpgWUXjYCcHZ1VAKSF8JNwW2jp5EfPGYzHLNaKVbEGaCxKEs4ZkJMgCDBjn0xmVokKNZ+7XTpAEzJsPcnY2vfHuMwj+q0S7ocLRprGkMIlrhTYdee/TCLN8arNU7rUqGfDoX8PnO+048xmDEaMVdECB1d9aACd9XxWknSBza4nYcsOE4eo/vFhN1UNeeZt69RsffMZjNm8mj2qygABfa0SbxB9d7YFWijE6VUNO7ry20+GdonGYzCp7oTHYpzRIUwbmbEAi1udxb+uA8nl3rAqHsLxtHpvPIXPtjMZi0W6FSTZt/0/NyLnzI+gaMZjMZh1JjY0f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6" descr="data:image/jpeg;base64,/9j/4AAQSkZJRgABAQAAAQABAAD/2wCEAAkGBhQSERUUExMWFRUVGBoaGBgXGRwaHBsaHB4fGRwcGhsfICceGB8jGRwYIC8hJCopLCwsHh8xNTArNSYrLCkBCQoKDgwOGg8PGiwkHyQsLCwsLCwsLSwsLCwsLCwsLCwsLCwsLCwsLCwsLCwsLCwsLCwsLCwsLCwsLCwsLCwsLP/AABEIALcBEwMBIgACEQEDEQH/xAAcAAACAgMBAQAAAAAAAAAAAAAEBQMGAAIHAQj/xABFEAACAQIEAwYDBgMHAgUFAQABAhEDIQAEEjEFQVEGEyJhcYEykaEUI0Kx0fAHUsEVM2JyguHxFkM0U5KishckY8LSRP/EABkBAAMBAQEAAAAAAAAAAAAAAAECAwAEBf/EACcRAAICAgICAwEAAQUAAAAAAAABAhESITFBA1ETImEygTNxobHw/9oADAMBAAIRAxEAPwDovEBAK90KVT8LAgqTt472Ate42uCYxWu0fDWpr3t6jnUdQIgxIIImQIM2HvbBvF/4hrQqJTXUxNyIB8JFmQqf0F9r4r3/AFC1SqjVEZmqMRpFMaSpmAF1DWZ3Atzvi2T4JY9hvazWMlnAWLTlaZkGQAKhKiYvbmZO8xtirfwKo95m6okeGlqEgHaovuLE3H+xb9tuItXoVCyugGUIXwsmoB0Y2JgLIAi82sDGK9/BOuVz1QreKLTYzGtJi4g4W9jpaPodVI542xDQM3knpOJicTCJON1e5qUa9oVmSpP8jiZHWHVDHTVFzhRxSojNroh1rGwNJXl+UkQFeLb9PiG4b8eao66ECxKmTe4ZSPLeBiqcQpVsvemS9NIVQ+nWpiBOx0xBsYF4BGKJCNheV4vVrl6VctSIsdH4hMatU/8AtWSDbUOaLL8CoU+NBAp7sZVmJJZn1Fo1MZLKYnxW5dbs+D5Oo898QWn4kYhlJAsYJVgfOQehwtpUKlLjml6otlJDKkBVNSwInaZlrC/LBZlplxZ/u9FXT3YgpWpjVGnYkAeBh5ArvsLClZ3M0FzisCKg0kd4F1Bm1AghB8B3XwhlMX3gWTiOadWmpSaooILMoXTHQgmQATc7Qd+WEnE6GWrZlLd3902orIPxJBaCtxM39NjhWMgji+YbXl2VSIrUbq9USA0gmk6ge4mDz3GFf8Pq4HG87PhmlebQdSTv1M4ccSpij9m0VnrRmae7SI8R3J3sBvEwDFjhP/D3MRxnOkggmlsOmpI3O0eeDQLo6nVrKw3BH5/rhPnG1eGB5AD92wa9TUbD54gqUiLwAOoAnFoLE5fJLIUcVrFKNTSseBySY3gxsTB5YTZCrry9JhTdYRQzroLSFAIg39Zm0W2w37SUAaFTc+BjEE8jyiPynA3Z/h7rl6TGhrmnTI0vJIgESH0i1udrxiqeybX1Dsplwb2gC1oPqep9MMaTTznAiZpBMrUpnoVPO4uJU/PHmU4pTIJkkE2gEzt0BA9MM9kxlGIq+VDiD0iRY/PGy5mbAH1Ij874ICYS6GxsXKWB0u0Rsw/ENvFNgZsetjaYxDVin42BZogbfIfTDSrl58iNj0/UeWE3EaUxHxEGwgT1AG1yCCeQk4eLsSUaForVGqGTGpiixymxn069Ax5iOQPNTilILBZzzF5fURPKYYfvbtHaemyZdVSBYqYEGNDDwwZBmLjbHHKNQVuN05FjUAaBM+C8DnfHL5N+Q9Dw68Re6eWHiVpQrAIBvEXjzBtb+uJ6neU/vCJQ3K6goNvoY6b+d8E8PVUdgyypj7xjAXUJAmIBj0mYvgrNUA6hEE7RLWI5ad+UdMUjGloDmm6ZmX4s7pCeAmPhUtHmSQB9Djbh1RkdkGqSRLlCxNgL2BiZsIAkxGN6kjTTBhpv4rDaxhdxI+fmJ1zNPUKikQWGmS5EWESdI62xbKkc+GTdFZ4pT+8zYMCRljPnprPYX3F97Yk/hFmWFLNECQ1freyL5YG4vnlpfay1yKlFF32Sk8Enn4WW+Gn8JVX7G8A6nzFQg2uAqcpvF8csH9kdPkX1Zd0zU7wPL/fAPGB+Ibr0MfPErmoCQUkH0B22A2cQPI+RwA3D1bxBr8wfwjznb5DHU36OaEN2wJdJu6ksd5FQ/UGNseY8q5pASNTHzCI31a5xmFyj7L4Sf/mL8nwBk+8pP3JZgrK6d4bHmacKLDVCz1OIs7WYMjuKdY6isk6tQgglp+G4EqF2385145Rp0mkmrqhxTVL35sAgJAHM/PC+txp6lSme6dWDDSuoKYIbZp1CAdwP6455KuCidmna2rTTLu2ga61CuInwgfdldEE6YE2P+Kd8Vf8Ag+zfbiEqGm5pPpIvJlTpI5gxthr2tovUR2KqhAqDTqkiKZmSZZvhPiYiZmwOEX8KqTjPrpIHgf4pAiL7b+mJv+h1wfR/CcwWpguAHFnCzGrym8EQffBjGcLl4kiGGKy0fDf6CY+eJc1VYrKQp6n9BI+eBQLBeOqxSEjVM3JsFveLm8e2K3xJajUqoqKqALqBRpsUETtAUgtzkrscNqtJ3BZmYEi0bFd4AjcxOwItvBxVqmv7LXCN4VWoIMFtKSsfDKgx1I9sPVCWNuE5dkqFlYVAgEgEQfiuNI6gmAP1wty2X+0doauoFdOSSArFSASvNTfc+VxbDHhOTRK9RHpgWpmNty9/hG+n8NrYD4Ksdoc5pvpy1MAeUUjE4D4CuSy1eDVKShaNWBckVAPWNYuPkf6YrFfJl80oK6XNCpEEL+NLgmJ9N7+WOhgBrzty6HocVLilEHiCLVBKvQqwFubPT5HfcmAD15WCkGhJx3J1dWWDPrBrrAUwJCsb3N7HmOYiMVzsdWqU+KZqNJbuwCJ3upEHnsMX/jOVRKvDwk6ftXUgD7qqdthLX+eOY5IVBxbNPl0DPTZGUEDSQNIMmDAIMT58sHLYrjpnW6Nc1ABJXpIvIsegnyxPWyTGwdvnHzIv9cHhAFuB1jcek8xvGPadVDUKAw0TA6denMYd+T0T+L2ytdoOFomVrsygnu3O0mynnvhnwDK/cUYgDu08/wAIxL2sEZPMaYB7ppJ2giDPtg7hSjuU66Fn10jC/IMvEa/YxctvESP64HynD10jfYfkMEZup4HvYBp9InENDMHQvKf63t+/TBTl7A4x9BAUdNv3fGxIx4u36Y90YxiN74CWgodmiCR87X/IfPBzwNzhXxLMSPKwFrnUdgMUiSn+lc7S8XWoUUKdI7wB7iXKQAoIkwSt9scnyLAccVlMAV3Mz01E9ekbfLl1/tjwxRSQrYkna8yP69epxxzsyY4zRvJFQyT10NP1nEn/AGdEP9M6vw2odVUQSCy8w4jQsgjpM3EjBHFcygTTpYs0KI1AyWAuP9W/lyx7w+hreoQA1XX0g2RRyA9IJ3xtnaJOgOLM1yt4iH2PwnQCZMkxzxZSqJGSuQsGumTpDMkyAACw2MDmRysOeIuG8UUa/A58ZuUM+Ehj9BJ6DDFhUKAmKaneQDzNr+EHcTPpFpByPdPSrl9ALGqROieYnUFBFhY7eWM5b0PFa2U3jebVlzI0n+8BBFgAEVOe5sbX5YuH8LXVOGUmKAoXeSDJEuVBZYnluJ3O0WpXDqU5XMhiRFRwDaYCrHyn64vH8Nsky8NyzqNYYMSsaWBLsZR4gyIlWPuNsQ8fJTycFwzTd2sggrFmkW85PxDn1xU+I8WLsIMgXlDHyab/ADtGJe1nF1pFUpA0iTNTUIDTaDeGnmQeknCnI5sEloYWEwFEKek7gdLH6SZ+S5YI0I0smA8Q8NRgrnTaJPkOnnj3Audp5dqjGAZJuFJ8v5Dfr54zCODKfOloAo01UtTSo4Opj4WnUDz57CxO8j0xvXyzsgZagbxJfSQQTOmSxkGQdp/SHNZdxVIDwSLRIETsTeAYmGkiB5Ynq5+oBS0wzLUUjSIIOqABIlzM8yNo2xqNYHxvJ1Qjd4xKwQCVJFkMgEeEwbbc58sCfwsQVeJUUc6VIfz2QmJM9OeHfaGmTlqj1VI1RpJChb2IkHryi31xV/4YZjRxLLmY8TCZFpRvUYy0zdH0/l8oqIFAkRzvPr1xHmkYCEAI6cwPLr6Y9oV/wsR5EbH364JjAegLZWeJZhSCtX7ofzEnT6Ej4fePKcUHiGZQZd1DsCyPMTcy25AGonV/XHTuJcJNeQ+gqORWfS8j16euKlxGiqcOqgUwChqKzKABC1GWDEEiNgD0w+ROqENapVZ2ZWqudKDUZDjxPEwRN73B9se9hcxU/tbOGoRq7mkDq2I8EeIWFovi1UOGa8xU1h5FOmV8X4S1SRY7SDvNzMYp+QyeXTi3EqdZ2Sn3SKJ31EI3LeCJHLGchki1dtuLPl0RqYAcknwRr0iNmuY8jY9MKMp2vNbNUHqMaZFN6ZZ0X4mKMF3X+Q+IRBGEedkFTHhjSB0WdwTdRM9fXAudpw9OSFZDqBjYxYEbHbHM/J9ikY6Lr/EPOZikMqxZY786SgKkE0qi3E9CYvbHMOy5qvmswIXvCseKNyQvhnYkWnzO2LD2l7RIzUi6E1FemT4zpgU6mkhNMJLEtAkR0xVuHcPNfN5pAhJu2nxahpblpB6gXG3TFL2JWjtPC+2KDKrqFN3WAaVIxpSBA8RuRta3pimcQ4tXOb7xWfLopKySFYKG0+MgH3sw5csVvJcOrUlIZK8MNJhSWm7CIIY2n5csN8lmTSoVKjZZyfE1OqxqKNRuJvocyJ2mFPtlsU6L2p4jq4VXLvT1tl3MIxINjBWYbaDcdcG9nePUayAU6itoWmrgH4XIsD68vMeeOd8X4O1PLs79yp7uu6LRpojaKlNjpqRD6VJmStjueeKp2Z7TtRq0wqVdDPT7xaWklghI06JDBYYiWN59MUrdAy0dy4hmNBK8qvgnzJWn/wDv9CcHUaQqNrnwiQOU8p/P6Yr1HjtLPU8uR3i//ceHvU0N4EdjqU9AL8rjra0o6geEzHS841sNI2FEjn88avbfEGczF0gkSwm3r5YytW/lkk/yxyAvfbfzwVYrrojoZrvCQVKxtq5xjZqFwzHY8/SP64GyGYhnvbUec9Np35484walX7qn4Ad35jyX23PLD8MSk0Ju02dSoWpAAuiPBsYLKY/KfbHIuEJPH0JhPvKh8h4Xby9J8t8dU7VtSylKhSVfCSdR2JkqGYnzBMk44twSt33E1JIuXN/8pJ+s/TEW6laLxX0o7J2eK1HqspYOHkQL6GRSDpFjEMIidt8FcXdlqUVZdRZ2KsCV+Gmxir0QFtU7QpG+9b4HWprnn8JYwoLHZCESTuBHXeJxYOKV6bZpDUb+5ps15iXKqukyIJVXkHaPRsMtxVgbqVInzOYWxWm1RDA1tER0U8idpFtxM4H4NkUGVYyNRDyA5JGpmNxNiQ3OfOcaZ7PLdmeiJGpVFSSRG7G+9uYGFOS4nSWkkadRWmJUzcxq8J+EXix5Hyw2l2bb4KQ7rTpZxSbCo8RfpH5YsWY7RtS4flcrQAMZeg1RwWDK5AaARbaJmd8UftJVIWtAjU9Tr1I+f++HGY41RHdgpWdRTRdDMZUqAJBBuIBgfnEYjlS5DNWwbK9oT32iq7sCRAYAgDmZnV5c8W/g/DBmGJWI/CSAUmx+A7yOkHzxTaeQ79gaSjmZmCDsAS0kCwMcz8hbuFUtPxP4g6+GZhVNgL2kHEVKKavZZQk060TU6GXWQ6DVJkDVYkkxa3754zAeZ4qutrHc/hn3kdd8ZjpU9cIV+JN3bEAzRSq2ipCyVJWeRO4O99ze2NkzndkVbs4emwGmVhWBgliSCIgR1g8sV88QtBiLT5+Wx/r9cSHiciA2r59Z/l8sLkzUi2dp+1FPNZWqNFRamkaiSFEiDdR8VhzJ3n1532WrhMzTJEgNtMcv364e5iqaiNIGxEyRfptf3xWuEPFRT0M4zYEkj6DyH8SKPdqr5eodMAwykArFwSQTcDeMNE/iVQjw0qzey/nqxx2jxEG5nV5g+3KPcYJfijyCDFtoiR74bbRsYo6vmP4lUQpmlVA9F/PVGKdx3tiHoVqdOmYYu0sYgVCWkQfFALe53tirvxNqg0zbnNz+mNM5WCh4OwAIA2lV+f6bYnKTTo2KZdeH9qx3zHuzJp0wyg3JVqhJDSCJm2/6peHdoUHEeJMaLFaq010sZKkAC8XPPbCbhmcTvAF8NvxRBIMwQYjcfXG3Aa85zOEpJ8PwHa/+HceU4NtxNir0PalRgoVdIUAWFupluZ5fTCTN1GptTaRaoDtNir2YTMWiPXBWZrEqYYaTzPL3NiNvLChaIKNqJkVKPlAOu/kJb8/LHNB2xk10MOLdoFqLSPc0x3VZSSEKhta1Jm4NiLDAHAe0xyefzTU0RhVJWHvC6g1jtIIG87Y9zKgoAoEd9Ti12lalzHkPrhPkeGF81Vp61DAmGJtuN/b8sdKexGvRfMz2mDQVFaUYETWMCxFhp8IEcotYRhNX4vWrLfU4VCoIeCsSV5+IibT5zOIP7MCkB9mklqbeKQJ9PO1o+WIMtWE1InUrMJEqCBEWN78weuA5AwLJx/N0npsF71Yy1SFaCJFNgSzbmdRgTY4r1FlquilaaMrSr3DwG+AnUNVrTDG/rg2vROis5n/w9WD1BWL9N/TAGWyQgkMEBY+FgSpIJF2gwfOx8jh1Nt2gfGqo6vW7V0IyneFi1KtJZkAIBp1EFlJlvEoOne5gCwcr28ygt3hJ6aGH5gY5bxFEbSikrULKdAOoMILEqbAgAG8g2uBOBaaH8Qgf4bn6nFIpM1UdI4r2ty7FX8baWHw6RAIYCDqI+IiT5YDzHbVLgUWFzHigcjsLfnild4RSAgG8+fuBcY14fVSSSDM7en16Yk5MooIvGX7f6QymiGEk3JG8ETb6/QY2H8RYYRQWQCBLmw3jbawxTGcuSVMGYgf742XJuBJKDbcx/wAYdNVbBKK9B/bHtK2ZALKIAYqFBkE+G+/P/gzjl3A8xpzmpBt3hH/pMfQjF0zNJ2D6WEgDUdUgmSwAubSNp54o+RoTmmUnYPceQscQi8o2Gi8Zl2ObqFajqVYMQCQPgUG0ggk2PribL52o1fUGJ+50giCQNTzHmIIGxicQ8SM5qsAxBD2G0WA3mD6Y8yCsuZZtQA0IAQVAIGqSZmTytzPlguToKirDy7EEq+07Gb9T15YHqQtKbSAt5gi4uZuY+VsE5ldPiaxhjfxCYMehM8o5YHy9WlVDI45ki8gnf2k/s4kv0syn8Y4mGo6WF5aY8zNuuGxrAX0qCSCBG3kJxXu0FHSBaxE+o/LDysgNMzcWa0+lyfLlcR0w3k6ILkkzHGmIIUgTGnRF951fn5Yd5euRmqSmpYSSAbDwm5A3gCffzxTKnD11ah4F63O5ibm28b8t8WnhFZKh1LUpa0oVCEUQ1qUtJNojmP5cKkrRTJipuDO3iCqQ0G5UG97iLYzBydn6YAFzAiYf9cZin1JXIqqzzOrmRJsffnv1+uJHIA5eUfrHpgCnW02Nr9cNvtQakYCwwGq0HlJ2nfmMOEmWk2kwARBvPkZvir8NPjX1H54vg4x4CjUyAQRqhWO3Q364oWSIDidgRPLY9ca7NRcMrTI0+AsDAmJudvXDSlkwB4kvv4uftY4A4ZxAFYhiLfi5jnvBOH+V4xSaFahUfowcAx/qt9f0wcqNSB83wQRqSCpAMA3BjaNyJthTRp+Csr3gvEkbBZt8sWjOZtVQxQqadwDpO/MFSeQ5YreaIfvnCaSGCkHeTSb3NvLE27DwZwxqNOvHRTpOqTuTvPSPlj3h1OvUz2a7klGlS0HTboZvz2wN2cyr1M6ianVrzo0na/xEwvruDyw84Rm0y/EuIlz4VQEzpJMlB+IwZLYF9BVMGaoadUBkcwRJmViYgQRPrOF9au3dOCJHdUCvMnTVVREzIN/3vvluO0xUBdWRSTKyCSIkC4gzte/l1gTOg0WXuzbLqAxNgKdQmLDnHO4jnhYoRcDWvl1C0O7kK2YiShUalR5Okk38WFPDaC1M/mEa2rVHh17MCLb4fpmGf7IpVVUV4Vlql5Hdvc6dp3FgcIuyNBKnEag1AJpcy+q4EG+kg4foYaZ7hdGm603YEmSDoN/h073FywNpGkWvgat3NL7RSBEq9mBMGVSeUQGnz9Yw/wCP5eGRaQTTB+Esean8c+dtr4X0uESM4GCnSuvxAlgNEAq1rhlPLpbcYSw0YnDAmUzFVaxqL3LIL2vG0357fshpwXMSHoOQhLkKQFAhm8M2Mcp88OOI1QMlXRWdh3e5FvjQfELNv1OG3Z5K9Sjc+GX8NoDa2nVIg3nDZNIOIHUWWyoKMjhiSNQg/dPsdwbbSB74Nr5SkQSKVRdrav1n9MR8WR1ajqAYCsLAnVJRwADNxM8tvfDDMLNICW0tBA07ieXnHmcLnXA1FaqZptQp0w4hiYFo8JEkr8W84FbK1YJUEDUwZgy/zGxuIvhpxHKLSqqaepQB8PMmD1XbYHniPh9VNJOgl5fVBkyWO6kfu+ApdoLV6BuHlyShCi7XY89Rnb9N8R8VSqlTTFNlAixaR6mxBBxYez2WSqv90PiqHxa1/G1jCH5TywP2jpmnpprQQibFagdh5FCZH79MaUhXHRH2ey0pWAMwVkkbWafKDe+Oa5RCM01wZUyTsZHP92MbRjpXZ4EUsxqYm4AkCNJkECLGBM8pEY5xkfFnHUmCZU6jsdYUgelxe2HjwJ0WfjGSc5iq2kvFVwTsWvv6idoBtifKAGqywJVKclhKBTqaGi5MmYHuRg/K1CKtRygqUi9QtYa/iYWOrTaJ5Tq/w324ZmKbPWqh6ihyhXwLddKi5Pketj54VydUOoqyHM8PpilZjuv4QoJlQQIuefM43/s5UpmoqFOV31TziDfbY4n4hxNEpHSCwVqZJMkg6pEEnUPhPTbFc4pxcuo0r8Jkk2MGdxtbqTzwI2PKkQ9q8sPsNGqB4mAk+fO39P0wdR4ZTeqyU18IadRlAu9mBEoB5m+84U9oaqnLZca5sgb6e/XBj8Spl6jIKj6QwDsQbRCl5grFt554MkTiG5bs8e4qVo16FmJtGhXjoYLXkHa2HfCcpSp0swgpaalOiwVyWnxKEYBTEef53nFdzPGJV6QhZKyREBD3dMlgQSDB3kcrYtKZMLSruCNRRVB8U+Kog3tb0vgpMbVaGn/RlAbgkydi4G/KWJ+uMwraswMa4/8AV/VpxmEp+ylL0cgVF5j64bU1UUHOkEFYBBIINuR6dNvLCRq5J2I53tfrc9MNMjL0qp1CFQmCbkgeS39zGLs5h3xWplGVSikkKJCywBIPxCRewiDa++2KQPjb1P54v2a7NqMutV82tGQjavwwQIA0gsGExtfFGzNHRWqLqDgMwDDZr7j1wsa6MOezXERTf7y9JiAbgcwJ9hO0euOrF8uiSvdGBadN4GxJa59Mc8yXCqNXLoKNPXWKksp8LQdmS+l1Gx2N+eOjdluF0srRCd2KrkzqKkwOQGoQsC1t+c2xOckFWRpn8ukwUYkX0Mu/MW3t64ovGkBq1dLQSVhohT4XF/5SQAL2PljqOZ4oEBAy4FuSe3THM+N1BTpgKCC38wuVIqQY5fCY32GBCrM0J63DitQtJCgllLm8TY23tF9r/Nn2ayFXN53MJTl2akpJaNRUGmJmLE2uIN788eVeJZitmFpmmlFjTVFVtMaZt8Vg0QvKfcY14Lkqi8Sqo1UU3VASyrP8lgBEWI39MOZItXHewjGmEWkgc6SAXarUCagGKydIAk88VLKZCo9Ou6oIp0awYm2kM1Y2BvdhERNsdGy+QEh2zdWSBdaSpbpuRHt06CKHwzJd42al2lVq2kAMe8rr4hF7GeW/yEboLTG1TgtLLnJsmYar39XWdVtMU3N+hJfnvhD2EpBs80jkR57E7c/hjBfD6T0xkahfUCwKKSWAmmZkNPyFt8DdkixztUoQCW6TEh8FcG7L8+ZqUq66FVZRhuEMFkuCxncfU4T8dywapWZaoZvsrsQAYJVgFsGvAZoN78sFipUp1rVFDd2SWGoGCw+Ij0Plb2xW+LZ9WzDEuwPcOAwVpczqAJ6WYzYCPmlDUW3tS5XIVUKAKAsGB/MtrsSLctvPGZHiNNaQhiTrqeEBbfeuw5E+5xV+M5dFoVCGJLBRuf51km5j54OyXDzGoEfHUF5Js7DrfBrQyVsM47x+oWoFnVe7qhla7EHSywRMXBPyx7ns5UGrQ5OsAahADL5ze1v+NlvHmdhTDkmayR3fhMzF4Aidhib+z6qEFJJg+EapvufT9cAKWwGow1jVdoaXO0xb5E7YP4VWplBI8WpgYUX8RMncf1wuzFJlqAtvBNtptefl9MMOA0HZF+7csGe4UjUNbAxb1+u2MFcjDhdImkL2LOYFp8bbicFuFWxSfLwi/wAjiLguSqGghVX8UkEmxBJ2Jw0PZmtUSDKHfUGAM/X8uuM2hlwJeHZpXTMNpCAaARMxELBtY728sc64GuriCg38QJJ8OzAsem4Y9MdDbgbZalmaZYs0pLXP94Qb+QXVf/E3LHPeyYZs8SvKmxJJ5KguTedhii4Od2W3I5VtZqBpOt7CbSTyvPXbfEnAQrmqxsGqtoG9ifM+tx1g4dcFyLmkjFVanANz4iJgekiTE2t0wB2R7OO+WVmaqgZmKjSsQXMG4Jgjz574m2hzXjS6e71JzLbadUAqA19/GL3xXM7li61DBAVdUbRvy5kQbzzxcl7NTUNMvq0Ip1OL631QLCwIXp0scB8aywoIyumkuImZBJ8xc/TfGi1YZPRROL8NipQQH4ykgdTHL/fF8y2VpaSrUHOrwxqQb9QoJge4wF2t4Kh4lk6cAB2E9AFub+2Li3DRlaNRyFYqrMhLMTsSN2PTnb1w0mCGijZzhlJqgYCPtNQyskal164NrQijbp5YsOUoClRbR8LVaC6JYr8Zb8XkIIEWHXff+yqR4vlstptlsqzvyknwCbn/AAn3xYuJZGl3uWphQFaqzMP8lOpE+5XAyQbRXaxrFiQUj9+WPcXQ8Ko/+Wvyx5hLiUzPluiVIhvaJw2y/BwEYtURTpJUFrmxsLGZ9vXC98sY8Nx/hBP5++NlzBAAKkW5gm2Os4zoWTGVfLZZ6uYohqVNSKRTWC8R95v06Rzxz3irk5mqSUJLk+BdK3v4V5C+2JMnVZVkAz6dPY4CrVCahLbnrhVGhsrLjwLjKoMowqshpK6tpQagNRsp1jUCIN4vPkRaT2+okyXzBI2/u/1J3xyuhTMfUXwXRoOAYv6kn+mA4I3yNcHTP+s0dZAquo3JKW6bAgW6xio9seJipUpMtwybWJHxASRA58sIhUeR8NuRj2OCOIa6lJC3xBjF/wAMLby52wMaNm3yW7hWVWvmKBlpq08xck70+7CzHKEEieu2MpUUXjVVarEg0hJGlb6U845RGKAlVlCFTtqjynr0wRlM4619UKzadiNQ26WvGM4sOWzuuXoZcuKfeH4S0Fl/m0j3sx9MUzsnQSpnM9SvA7+DYf8AdaJt0PlzxWz2jzLLoRRTuD92gm3Mkkn2ETznA3CMzmaNVnTVNT+8YxLSZPX6YmlKnbGzLPRQNleGHo5Rr7mHUekaT88I+ySH7U6xJZ0XeLliLkXid4vgaln6oK0bkU8x93c7guGFr/iFxiPhpYZmsERnYNI0TIKtIIj9+eG6M3s6NmuD00rxUqSO7UxMAeJoB5nyHnfCrtJkUViURB3mWYQsnxh0UtaAW8dt9sKc3mSPE5ZCZnWPFvtJM7jl88e5+izvSCITpRqjAFQDLhZkmI8IG/L1xP8AyGyftVnU0uqqEsBYzMMs8+scvfFt7N5lnoCFJYs+qGj8TNJHKfXfHOuM5V1omoyhVkLEkkGQ158r2n1w04dw3NQNS02W+9ansevj6DcjGdY8mTdlv7UcOJOTQ+ItXW5JjYttFhYm0zF5OBajMjN4viWQFBKk76VMgqdrdMV7iiU1poCy6u9UwDIWEqbkgzM/TA2XKGdbqxJnUrk+k9IgDfkBhKtDIbJX0OusRAqA/CbnTpO95ufQDywx7N9qculOmlSqFYKT8BnVJJBYTuSYNok4r2aRFBBZTYAQLe5kz7YRU66nSV1NCSSpj3Nj5csMlaNdHRuzP8TMrRytGnV16kQAhUkyAJm8bzf8sPz/ABJyKgSakxOkU5PLpIn3xyvhy0rsaeYA56HSZG9yo69MM8rx6mQSMszHSADUqGrtYabLHnblfAl/sZFh4lxZcwucqKHVAFADAqxikSSZEyTEW/PHOOxmYKZms+mQKbhiNl1ECR5bgDzw/p8Td6VcjwliIDQCPCENucKzEel8VrsblmqvWRCqh0AJLAELM2nnboTiq1EmzqPC+0v/ANuE7soi0Td7SdPhMR4pIHPb6ycK7RZoUkQZMjRTVAC0ElYExuBz9/LFbyFMJQzNJqpjuNCDSWAYsp+IKAIUdcbHj+bAAYltNiyIbDqToiP15Yi98Dos9LMZgVK4GX1K7iLMZUKEAURpI+IzqHX1rXa3iNY1qK1ENMkoQp3hngzDNEweeN14lnXhqSOYvrdiqgdYBBbrH1OFHFKdX7TRSu+uoXTxAEQJJgTyi+Gh/QZfyN+O1XqcXy6oPEC5FtWyMSQDM2k+2LAuRzVYur11SmQPuymlrwdQMCSDa+oTIOKVmw+Z4pTpsQCquCb7BTPw3OLZ/wBIogu0+H8TQD1F/wDjA8rphhFvgkzfZyicz3tXO6ahUhoqxUe9pbV8IgeFVH9MB57iWWZ6KCvVIpd5qgVCx1wvxyCsRzHPaMQ5Xh2UojxZynSGxCsDPPe5/ZwyocS4eBPe0W/yghvyn8sJb/Q7AEyOSj/uf+7/APrGY3qdssqCQEaOVh/WTjMan+hoqGX7BVi4Rzp6Emx9Np3w0/8ApYdxXmN5Wdom4NonA68ci/2Rx001GUTy2xHw7iFOgHNPLvTDXYd5AJ9SC2088UymR+p7/wDTevfxUgOVjf1JEgYp/aXhDZbM92xBOlWkCBB6YuOV4qzqdeX17iVZgCpNhcGeljfyxVO19RmrqWQU/uwFXUzeEEgXN95w0JScqYGl0MeE9nK1SitREZl0ySEJHxFInmbE2B/pg/LdlKz3WkTfcFR+Zke4nG3Y7iNRcvCmrpDmdEMBMNZSsDfriyZHibCSDVBMzNNee5jXv7YeMpW10bBMD4d2VrrdgI6ErHvsT88S8S7LVDoC01Ya9UCw0lSpuSCT8J9j7nHtJVA3YztK01+pJxKnGK1RCNVRTe6k29lBn6YTyJ/0hlFcAfC+yDL4TlhEmxZtN/OWjnit8e4UlPitGn3JRHVfADMzqFpE3tuMWrM8TzSgkV6scgXBgx/hSfS5xWeM8EzGaqrXOZUPTVQrQ0jSSZDb6tRm2Jxk7tszSRaV7O0lhhRqL0Boo310H64gbIOrlRldKwIbTRnkLrpEXPX2wlp5vNNC1KpqT8RghT5ltVzOGdPiWZSBrLkAbPqi88wLARa/ywjsZRQBxPs26/epTa1bvHBZWFgdRF9vhEHoOs4qeXypqZyogXWdRiATsRe1/wDnF44hxDNsCdVMAi8rt5X8PvipdmM66Z/XTIBcOJba4vciOVvbFoN4sVpJos/DchmlAjLTNgfEpU+cgmDHPzuMF1eF16lVKmmtrRdEq2kQSTpuoJ8V5iL+mCf7ezMNDqIsCIkt7LEew5Y1rcTzdYRTZgwuWjT7CF+sj+mIW/wqooS8Z4Dmay926OFmSY1bX6gTjbKcDqyBUy/eKFAZgShgdQZHzOGNfhGZC+OvVaSdQV4BJAmbf0wM3ZiqwH3pIFlDVWEC9pAw2f6DFBGf7PUSFDZc7wumpEHoIEEk/wBcRU/saKZo7C66tTW6wGJOJ07F1dBIq6ZNxqYz13AEHzOM/wClY8JqPsTpSmQojqbk4W/0ZxiA1eI0I/8ABuqw0HUpHlJmw32x7w3tBl6NGnTIWo4RF0pqB1BQIgWYz5/LB+X7GIokw56MC/58/wB+u9HsqBUOlqi8t0j/AErMD29sa4vViYiHivGdSqxo0lqqCIOqpp9Ax0raORk4VqKlZXqPmNLC/dhhTLHqAIA82N98W7Mdi6Jca6hVp2LqPM+LmdthzwAOztLxI1INBtDFZvY64JBA897WmQ8XFcGcRBXzj1EqvVI7xiQdoJUEG4tsFHq2AOx/aD7HVZimpGhW5ERMEH3xtUSKLFbL3lSBMx0vz2N/XE3YqgjtW15c1/hPxKoWdV/FY8t7W9MXlWNElyXnK9uKYBZMuJPKC0+/KMGUO0uYdZSggiI8DkkHlsAMRZcpzoKkWk1KQn0CuT7DBB4sAR4EEHmxPyCgiIjnjlddI6E/bBMxxXO1J0kDYlQlON7G+o/lf6Kko1mrpWzC+FQSSdMzpIEBbHfkOWLR/aUk3Am/wcveOU2tiv8AaDiAAkgtAJ1RHnB8UAQIEDDeOVPSQJ7XIgPi4kCjN8LXXeNvlcYejsg9W3fVQpMiVG24AIHIDc9PkDwGBU75IV9JWWJi5nYXuABM8sMavE6tJzrzCmDBWXgcip8Rgz0i/ph/I3ejQaS2Hr/DymLCpJXm5npykfvzOModk8uxINWW2YLKz6XkfseolLiKv42DPBsVSR0gQbCOmNX4mgQKFWmSxBU0yPFJHIbGOmJ/ZjKUUbv2dyCErIMWJ8Jv64zEVHNGP/FMvkKFSx5/i64zBqXv/sbOAhp5RGHhpH/SxJ/+InGsw4EPM2DEn6ar/KMD5fP0FIEppO/in9Y9D7YmqUsuwkvRH+sz/wDITbyw7RymlTiWtWUuQdhqSFnnB0xYTecVvjyeJD3neXYbRAGkgbRzm2HNetlKcktTY9BqYj0tHIYrebrtmKgCIbCFAF/WB64p41QrH/YuqxLqtNXNj4gZESCQQRHLDnN5y/jlfU1FHzP64QcNyTZNw9VlSw1K03DbAcibTaYwwp9plJuQonzYMPMgi/8ApxnLdrgZOkGU+IKI8aCP/wAzflvgqnmqLCRHmVNUj30gjAKceTYRvyJHpAiB7EemGFDiRuX0Io2LEFjHPckX8vliljGr5kL8FOQOYpvH1EYXV+KZgsVWmiCL69Itvt54OrZpnVWLppJsBUAgX8gcD9/QXfQb7irJt1tfAcEwJgeWrNqXUU1F4hRYkxYkEdZ9sOn4dWeSH0raCABPWRctiOl2hopYMg9C8DlsBe3nj1u1ugkrUqH/ACiFMdSbx5QcJKEnwHRrmMg6jxvqTcmoCQBvOk394GBuH5SlUqwaVUkEQyix5wbeD0nHr9oalcRFQgSToRd/U3+frjXLcXqUkNN6bE7XZEMdDK6vrhHCaQLQ8ThuoFT3qxsS5EchaTv/AMY9TshMl67i1gSQZ5bkDfrGFqcZzJWKYFILsBckX9RtfYcsS8V4HmMyzE1XCDToD6f5ZYm6qIN/fyvOn20g6fCGuU7PqakmtUdQBBDnrceHUQLfl1wc/Zg1JPePHIBn0+vik+37FL4d2XqO/wB1mPEPVbbG+29o5jFs4Z2MzSsSa7gkAghh0mDqkzMWAi24wGkuw/4Pa3ZisqgJT1Te5WfW7AfP/iHLdmsypg0MvqMi7KDtz3+k4Obs/mKak/aapYmDLjaxmJIt9bYlHCKtSNWZqGDaUX8xba23rhc4rtf8hoU5zg2YB8VSjTABjRJA9SRgilwNtOk5kmPiuQNtg2mDfp54MGU8ZU5txC7KoMmNiQDE+mJ832fNS/2wzH464p2IsDKzMeQ54KlfDQRJmMpSFi7MR0Cs3MxLLv8AXCvO8QrAAU0BBvB3jefK3O0Ww1PCUpN3QqM5JkBaqsDfmyBvXb1wPxvLUaVJ2WswZUbwF1Oo9CN+f5TjY29s1quDngzJ7tQZgSR7kk//ABHzxYf4cVAGryFNksbndpgc+XzGA+GcG73LhzJ8ZUBdxJufOBJ+W3OHJZRcuWFVRUDBYiZUzBPSDfe+2OqSyTRFM6LWNGRr7pJ5uVAjlNrj2ONKWaoKWCVwZlpFRImP/UbycIyuR0gtTCMWv4HcDf8Awzy2jniGvUyq6oJiIjuNMx0lRN7Xj1xz4V7Kpjn/AKodpQV1dTNwo5cpI8h57R1xWcxncwWZVpGoGNtdrf5eQkTNvnhzwLhif3zAMrRAVRPobQvyH0nDqpSMfBpBbY+H5X1E8pm2GUlEdRyXJSanE8w4ZFoCmi/yPpNjBJedTCeQI5YPoZqsKbaqSBRH8pgC1tVuQ2M4eV+BU2Gl1EmGk3gnchipgg2A2sAeeDfsSaAgSZPKG/DuRFr+mG+RPVAUO7K1ls3WKwKO1100YnzLLbryA88FaaoJL0WmALkLIiRE3MRth0nD4nXJJBgyRsL6TsLzA2O15AG1fJ6acqhYd1Y6hIJFiS3iYMd4B5DnhG1wFeNtaE9PMBgGWkCDcEyJm82GMw/GRp2GjYAbNyt02x5jWvRvikc3UpOkgzvAj9L4LoBLXYbfh253thZTYVCe7D7XvB+QHSOePYrIYIkG8Gb+8i+/1xRo5xxUr0eUE+ar+mNlz+keA6OVlA+ZiT88LcqneRqoiAN1AnbmQZPucSDKquzMh6Tz5jc/lhaXBgwJTa5hyf5gGP5nG1LhtKL01aNotHr1+uAO7YD++b/Uqt+eIkr1gYDKSdvBTn2wyj+jx/UNDwjLn/tfU/kDjP7Gy4H93B5yWH5vjfLcMzDialYr5c/TaBb/AIxJnadIPJD2AFyCth6X/wB8L8jTpMZ0+genwyjv3YK9d/KxLEb4PyPDMuni7oMfMz9AMK8nmKoZu6q6ULSQwDDzPUbDGZbtU2rTrWZNypIPSBN8VU3LQqUS2nKqwhKaDqNIFupmD9PbC+vw9qh01XXTMhUHhHrEaj628sDJxWtVhRUPotI/lrwSOGsoOt7c/DSH00t+eDtBdG5yQ/uxVd+UA+H0PJeWPDwORamtxuxNvWRAEDmeeA6HFgxVe/enFoNJZ9iYHS0YZHKaz4szWYHl4VmIO2mPTB5AjOE8IqEhqVRGU7miw+hEnpzGLRkssVYHwtczrIJCm8ixJIsLkeuEGU4KNRCd+FlQC9UIG6mFsoA2neDYWxLl8lRqjUHqOAf/AD3AMc4JBgekdMI42NotDOpgqDa4lVAB6jUIHPCXjXaiij92zhnJutOXaP8ATufK2PKfZ7K7mjTJH8zM/wA5wdk6FKmvhREg7IsW5SQJ2/fPHNPxpDVfAHS4zqOoUa+x8LIqCfU7fOT9cKM9nMxVqFVdKK7RTMsBzJci3r9cNuO9o1RdFMeM2sAInp7YV5TILTUMFLMSCXYzHQxsYknyxLFLdGdsgyXDkpuC1d2vzcwT0IBG8HfEvEe1YptNOmoA5FR6WMfXfE2bzIW6hSTBI8IYR0JvPqBthRnuJ0EYiq5JHISN7yQAQLdb/TB23sNUhllO0tQg6jSM7AqN9haImATvB6icMOI8QICLShlNoWEUAnYhQB1ETzws4dnss6lqLhiACRcGekEi1t/XEdSm26tTEwZupXyIG3pODiYPptV0/CirfUNIg/5dpkeePaPDwoLyI6jYX5m0R8vMY8PEyUhgrqACSZAMC5APoTHlzwtzfaMlWUOAIHh+GdrAjnjVXQKNOLdnKFVSoJDTfRAEg77WnrgLhnCjliWTWRFwxUmY/wApI6WOJ37TgKTEbEkEc5sAdpjl8sC0uKrRnvGY3B8R6iYsIG4xS5VoGKewjP8AEGqSqUyKg2N1iN+syCRBMYFymdYeGo9YVALguAIIJGkDfnscer21ogQtKb8gLdfI4EHa9naQgj4SQDz8xf8Afnc1J9AtDOlk2ZGCq6sl5YmDJJvNpnVf9MTZejmac95VEKJgKrCJsANILNPLzwty3EkcghSIMNDGJPl0PS2HZzlND4e79SQtreXr7zywm1zyMqNK2arqggyW3DpsOchbg2EX3jCjMVMxpIFSQZbTrABBt+KBAJLc4jDarxdGkKR6gAxPUHe0bb+WFVStTcQGUE28Vjp3NhZd4ieUHpi0JewyRLTz9UiTUqtPNFYqfMELz/YG2MwD9qK+EVFAHJSVHss2vjMOJv2Vs5k8kMRycx1JF73GC8ppCGSF1CCNUWJBiDPMfTFmPC6LXal4jOyT6SQfyOBH7PUFBL+HnJOkAc+ZiMDNMGLF+Wz6ABdQg7gDSB8rG39cMKddGjxKOgkDy6D9/LCdKeTat3YqsJtrto1epvHKTHphxnOxKr8NYdRPMewwJYp7Mmyc5amBq1KYUk3vsYFucxiTK0O6ggGZvzufS2ED9nWX4ai+pOn8zjRcjW/823+Yfrhq/Rk65RY8zmp5EeWw9YGARSqN8KE8rx74Wjh9Rv8AvTfqf1jBFHhFRjH2kAje7R89j7Y2CRnvo2zOQeIZd+mNMplDSGoU1Ec2At7na2JanA3H/wDpJjpJ/rj3+wjB11WYEbTAI87/AEw3AMfwOy3EjEqQfMXHzGCaWfBJ1QJ3kR+/98JF7PqPgZh1gt5b42r8GqKsrUqHykjB0a2NK9KlqmJB5bweRjGyVaamFcLaJU3BJmDAkTA6TGFDcMrICe+NpmCSPn+/TGlHg9YRFQCCSNudifz+uNSXYL/CzvWVTeqdJu03+cG87RE4My/El0jQwMCbBdo3uenriqHKVtzXDegBM9do+uJTSrqP7720i/OQI+v1wVEDkOTxt3vTqL4ZBnefSJ64m+11WWGctHTw/p+4xVhTrAwahUnqNJ/fLHv2CpEmq468/wB/74zgjKbHOYy19TQY5f7nfBdPilMC/dqF/wAc+x5DFWHDyRtVcDneMFp2fflQ6XLT9BhJeNMN/hPxXtdutES2ykbD0EcuuFfD+AliGqDUWJLk7R/UnacWDJdmDFwqzPK/nbp/thwnDVXSGNuQW4MbC+9/30i2oaiMvG7tlfpcHWmQaahdIvpJnyBO53mx6b4N+yViJLabgAGxMcxPKOf9cM6qwAVAClip1MBNgCALFrMBYGLzymMV2YNrpatSgRTDEiSSS5jSszyXaRsMT+Rl1BCEI1wG6EpEGxg2m9wb8hgOt2YzFVgNSww/Ebn5e1t9/PFmqIgDGnSZXmApUFLQuwhRvG4uJGJl4eEJeoobSsaNRiecgC+w2nbleT8gsopdlRyvY5m/7jzHxDbpcyY5W5wcNqfYqkyme8qQbyxWDy5Gx9cNaOfdk8VPSJPh2AmRqgCIG8flgzLpWqP4wVp043EKT/Mp5mJJxvkZOkxUnZHJUx4lYlrbsR6E2G5tiat3aJoRPDJGlYm3iEib3/TDh8moOlXsJB6T8iQeu2+FOcyWhwquwEkFh4hYAieQ/wBsDK3sKSIhUt4EcAn+UbxsLb325nENXOmHV3UlbFGUatXIQdjJnl52wyy3D+9pz3q6b/zCTs3iBBmReMU7M8FLk9zUjSfEADAPkGMxA3vh1iwP8HVdqcgmjRItOgfW3ODykTgF8hlqkwtRTEErtbym841rcPkKoBawm8jUIMwTYEiRO0keYj+y1qYkakGkfiIAINt/P64LXpgNn4DSn46w9FB+R54zAj59wYh7dFkfOb4zD/Y1Ic5CmiqJLGOXL5kk8xhZxriK1WNMKngvBBj1NrxHPGYzAxth8nSEFThoqH4lBvssCeWGGSy1VIirIJFjIv8AWMZjMU/BIRVjlY0y6rbe5Mz7T09cbHMpv+YmT/SMZjMKjoZn2kEwAb/h/dvbBpoqoDOunVt6z0kj974zGYzB1YNVzh2VAOUvfr+Fd9uuNstRqk/eOluSpp/qQcZjMYFXQchBNiZgbhSIO3K14wLn8qtIamcQxmCCT62t7YzGYV8mkqVm/A3R3JBB3UyDYiLxfqv+5wyocPDgmAEAJDQJNyOpMi0evlOPMZisXolV0e/2XTRdybSQAPhidUyOYgDz5b4jWjQSWqDUwAgReHbSNgAOWzY9xmMmGSNS4DACmsnxaTsNlmY6k2vsu0Ylr0IJHhX2LGPc+0m+PMZggSIDXuQPEDAgixI56dje9/8Ahhkc5E9Zg+vtjMZhWh4kec44wsi36k8vXA2Xp1H8ZLFjMeLfy9r4zGYScUkUg22PMnkCoAJ1ty8tpgWUXjYCcHZ1VAKSF8JNwW2jp5EfPGYzHLNaKVbEGaCxKEs4ZkJMgCDBjn0xmVokKNZ+7XTpAEzJsPcnY2vfHuMwj+q0S7ocLRprGkMIlrhTYdee/TCLN8arNU7rUqGfDoX8PnO+048xmDEaMVdECB1d9aACd9XxWknSBza4nYcsOE4eo/vFhN1UNeeZt69RsffMZjNm8mj2qygABfa0SbxB9d7YFWijE6VUNO7ry20+GdonGYzCp7oTHYpzRIUwbmbEAi1udxb+uA8nl3rAqHsLxtHpvPIXPtjMZi0W6FSTZt/0/NyLnzI+gaMZjMZh1JjY0f/Z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80" name="Picture 8" descr="http://melaniejaderummel.com/wp-content/uploads/2011/02/buds2sm.jpg?86e97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438400"/>
            <a:ext cx="47625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43410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239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Theme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4741" y="1524001"/>
            <a:ext cx="6777317" cy="1828800"/>
          </a:xfrm>
        </p:spPr>
        <p:txBody>
          <a:bodyPr/>
          <a:lstStyle/>
          <a:p>
            <a:r>
              <a:rPr lang="en-US" dirty="0" smtClean="0"/>
              <a:t>How do you think the author feels about nature? Use text support.</a:t>
            </a:r>
          </a:p>
          <a:p>
            <a:r>
              <a:rPr lang="en-US" dirty="0" smtClean="0"/>
              <a:t>Use play dough to create a symbol that would represent the theme of this poem.</a:t>
            </a:r>
          </a:p>
          <a:p>
            <a:pPr marL="68580" indent="0">
              <a:buNone/>
            </a:pPr>
            <a:endParaRPr lang="en-US" dirty="0"/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5334000" y="0"/>
            <a:ext cx="2476500" cy="5715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/>
              <a:t>Artist  C3</a:t>
            </a:r>
            <a:endParaRPr lang="en-US" dirty="0"/>
          </a:p>
        </p:txBody>
      </p:sp>
      <p:sp>
        <p:nvSpPr>
          <p:cNvPr id="4" name="AutoShape 2" descr="data:image/jpeg;base64,/9j/4AAQSkZJRgABAQAAAQABAAD/2wCEAAkGBhQSERUUExMWFRUVGBoaGBgXGRwaHBsaHB4fGRwcGhsfICceGB8jGRwYIC8hJCopLCwsHh8xNTArNSYrLCkBCQoKDgwOGg8PGiwkHyQsLCwsLCwsLSwsLCwsLCwsLCwsLCwsLCwsLCwsLCwsLCwsLCwsLCwsLCwsLCwsLCwsLP/AABEIALcBEwMBIgACEQEDEQH/xAAcAAACAgMBAQAAAAAAAAAAAAAEBQMGAAIHAQj/xABFEAACAQIEAwYDBgMHAgUFAQABAhEDIQAEEjEFQVEGEyJhcYEykaEUI0Kx0fAHUsEVM2JyguHxFkM0U5KishckY8LSRP/EABkBAAMBAQEAAAAAAAAAAAAAAAECAwAEBf/EACcRAAICAgICAwEAAQUAAAAAAAABAhESITFBA1ETImEygTNxobHw/9oADAMBAAIRAxEAPwDovEBAK90KVT8LAgqTt472Ate42uCYxWu0fDWpr3t6jnUdQIgxIIImQIM2HvbBvF/4hrQqJTXUxNyIB8JFmQqf0F9r4r3/AFC1SqjVEZmqMRpFMaSpmAF1DWZ3Atzvi2T4JY9hvazWMlnAWLTlaZkGQAKhKiYvbmZO8xtirfwKo95m6okeGlqEgHaovuLE3H+xb9tuItXoVCyugGUIXwsmoB0Y2JgLIAi82sDGK9/BOuVz1QreKLTYzGtJi4g4W9jpaPodVI542xDQM3knpOJicTCJON1e5qUa9oVmSpP8jiZHWHVDHTVFzhRxSojNroh1rGwNJXl+UkQFeLb9PiG4b8eao66ECxKmTe4ZSPLeBiqcQpVsvemS9NIVQ+nWpiBOx0xBsYF4BGKJCNheV4vVrl6VctSIsdH4hMatU/8AtWSDbUOaLL8CoU+NBAp7sZVmJJZn1Fo1MZLKYnxW5dbs+D5Oo898QWn4kYhlJAsYJVgfOQehwtpUKlLjml6otlJDKkBVNSwInaZlrC/LBZlplxZ/u9FXT3YgpWpjVGnYkAeBh5ArvsLClZ3M0FzisCKg0kd4F1Bm1AghB8B3XwhlMX3gWTiOadWmpSaooILMoXTHQgmQATc7Qd+WEnE6GWrZlLd3902orIPxJBaCtxM39NjhWMgji+YbXl2VSIrUbq9USA0gmk6ge4mDz3GFf8Pq4HG87PhmlebQdSTv1M4ccSpij9m0VnrRmae7SI8R3J3sBvEwDFjhP/D3MRxnOkggmlsOmpI3O0eeDQLo6nVrKw3BH5/rhPnG1eGB5AD92wa9TUbD54gqUiLwAOoAnFoLE5fJLIUcVrFKNTSseBySY3gxsTB5YTZCrry9JhTdYRQzroLSFAIg39Zm0W2w37SUAaFTc+BjEE8jyiPynA3Z/h7rl6TGhrmnTI0vJIgESH0i1udrxiqeybX1Dsplwb2gC1oPqep9MMaTTznAiZpBMrUpnoVPO4uJU/PHmU4pTIJkkE2gEzt0BA9MM9kxlGIq+VDiD0iRY/PGy5mbAH1Ij874ICYS6GxsXKWB0u0Rsw/ENvFNgZsetjaYxDVin42BZogbfIfTDSrl58iNj0/UeWE3EaUxHxEGwgT1AG1yCCeQk4eLsSUaForVGqGTGpiixymxn069Ax5iOQPNTilILBZzzF5fURPKYYfvbtHaemyZdVSBYqYEGNDDwwZBmLjbHHKNQVuN05FjUAaBM+C8DnfHL5N+Q9Dw68Re6eWHiVpQrAIBvEXjzBtb+uJ6neU/vCJQ3K6goNvoY6b+d8E8PVUdgyypj7xjAXUJAmIBj0mYvgrNUA6hEE7RLWI5ad+UdMUjGloDmm6ZmX4s7pCeAmPhUtHmSQB9Djbh1RkdkGqSRLlCxNgL2BiZsIAkxGN6kjTTBhpv4rDaxhdxI+fmJ1zNPUKikQWGmS5EWESdI62xbKkc+GTdFZ4pT+8zYMCRljPnprPYX3F97Yk/hFmWFLNECQ1freyL5YG4vnlpfay1yKlFF32Sk8Enn4WW+Gn8JVX7G8A6nzFQg2uAqcpvF8csH9kdPkX1Zd0zU7wPL/fAPGB+Ibr0MfPErmoCQUkH0B22A2cQPI+RwA3D1bxBr8wfwjznb5DHU36OaEN2wJdJu6ksd5FQ/UGNseY8q5pASNTHzCI31a5xmFyj7L4Sf/mL8nwBk+8pP3JZgrK6d4bHmacKLDVCz1OIs7WYMjuKdY6isk6tQgglp+G4EqF2385145Rp0mkmrqhxTVL35sAgJAHM/PC+txp6lSme6dWDDSuoKYIbZp1CAdwP6455KuCidmna2rTTLu2ga61CuInwgfdldEE6YE2P+Kd8Vf8Ag+zfbiEqGm5pPpIvJlTpI5gxthr2tovUR2KqhAqDTqkiKZmSZZvhPiYiZmwOEX8KqTjPrpIHgf4pAiL7b+mJv+h1wfR/CcwWpguAHFnCzGrym8EQffBjGcLl4kiGGKy0fDf6CY+eJc1VYrKQp6n9BI+eBQLBeOqxSEjVM3JsFveLm8e2K3xJajUqoqKqALqBRpsUETtAUgtzkrscNqtJ3BZmYEi0bFd4AjcxOwItvBxVqmv7LXCN4VWoIMFtKSsfDKgx1I9sPVCWNuE5dkqFlYVAgEgEQfiuNI6gmAP1wty2X+0doauoFdOSSArFSASvNTfc+VxbDHhOTRK9RHpgWpmNty9/hG+n8NrYD4Ksdoc5pvpy1MAeUUjE4D4CuSy1eDVKShaNWBckVAPWNYuPkf6YrFfJl80oK6XNCpEEL+NLgmJ9N7+WOhgBrzty6HocVLilEHiCLVBKvQqwFubPT5HfcmAD15WCkGhJx3J1dWWDPrBrrAUwJCsb3N7HmOYiMVzsdWqU+KZqNJbuwCJ3upEHnsMX/jOVRKvDwk6ftXUgD7qqdthLX+eOY5IVBxbNPl0DPTZGUEDSQNIMmDAIMT58sHLYrjpnW6Nc1ABJXpIvIsegnyxPWyTGwdvnHzIv9cHhAFuB1jcek8xvGPadVDUKAw0TA6denMYd+T0T+L2ytdoOFomVrsygnu3O0mynnvhnwDK/cUYgDu08/wAIxL2sEZPMaYB7ppJ2giDPtg7hSjuU66Fn10jC/IMvEa/YxctvESP64HynD10jfYfkMEZup4HvYBp9InENDMHQvKf63t+/TBTl7A4x9BAUdNv3fGxIx4u36Y90YxiN74CWgodmiCR87X/IfPBzwNzhXxLMSPKwFrnUdgMUiSn+lc7S8XWoUUKdI7wB7iXKQAoIkwSt9scnyLAccVlMAV3Mz01E9ekbfLl1/tjwxRSQrYkna8yP69epxxzsyY4zRvJFQyT10NP1nEn/AGdEP9M6vw2odVUQSCy8w4jQsgjpM3EjBHFcygTTpYs0KI1AyWAuP9W/lyx7w+hreoQA1XX0g2RRyA9IJ3xtnaJOgOLM1yt4iH2PwnQCZMkxzxZSqJGSuQsGumTpDMkyAACw2MDmRysOeIuG8UUa/A58ZuUM+Ehj9BJ6DDFhUKAmKaneQDzNr+EHcTPpFpByPdPSrl9ALGqROieYnUFBFhY7eWM5b0PFa2U3jebVlzI0n+8BBFgAEVOe5sbX5YuH8LXVOGUmKAoXeSDJEuVBZYnluJ3O0WpXDqU5XMhiRFRwDaYCrHyn64vH8Nsky8NyzqNYYMSsaWBLsZR4gyIlWPuNsQ8fJTycFwzTd2sggrFmkW85PxDn1xU+I8WLsIMgXlDHyab/ADtGJe1nF1pFUpA0iTNTUIDTaDeGnmQeknCnI5sEloYWEwFEKek7gdLH6SZ+S5YI0I0smA8Q8NRgrnTaJPkOnnj3Audp5dqjGAZJuFJ8v5Dfr54zCODKfOloAo01UtTSo4Opj4WnUDz57CxO8j0xvXyzsgZagbxJfSQQTOmSxkGQdp/SHNZdxVIDwSLRIETsTeAYmGkiB5Ynq5+oBS0wzLUUjSIIOqABIlzM8yNo2xqNYHxvJ1Qjd4xKwQCVJFkMgEeEwbbc58sCfwsQVeJUUc6VIfz2QmJM9OeHfaGmTlqj1VI1RpJChb2IkHryi31xV/4YZjRxLLmY8TCZFpRvUYy0zdH0/l8oqIFAkRzvPr1xHmkYCEAI6cwPLr6Y9oV/wsR5EbH364JjAegLZWeJZhSCtX7ofzEnT6Ej4fePKcUHiGZQZd1DsCyPMTcy25AGonV/XHTuJcJNeQ+gqORWfS8j16euKlxGiqcOqgUwChqKzKABC1GWDEEiNgD0w+ROqENapVZ2ZWqudKDUZDjxPEwRN73B9se9hcxU/tbOGoRq7mkDq2I8EeIWFovi1UOGa8xU1h5FOmV8X4S1SRY7SDvNzMYp+QyeXTi3EqdZ2Sn3SKJ31EI3LeCJHLGchki1dtuLPl0RqYAcknwRr0iNmuY8jY9MKMp2vNbNUHqMaZFN6ZZ0X4mKMF3X+Q+IRBGEedkFTHhjSB0WdwTdRM9fXAudpw9OSFZDqBjYxYEbHbHM/J9ikY6Lr/EPOZikMqxZY786SgKkE0qi3E9CYvbHMOy5qvmswIXvCseKNyQvhnYkWnzO2LD2l7RIzUi6E1FemT4zpgU6mkhNMJLEtAkR0xVuHcPNfN5pAhJu2nxahpblpB6gXG3TFL2JWjtPC+2KDKrqFN3WAaVIxpSBA8RuRta3pimcQ4tXOb7xWfLopKySFYKG0+MgH3sw5csVvJcOrUlIZK8MNJhSWm7CIIY2n5csN8lmTSoVKjZZyfE1OqxqKNRuJvocyJ2mFPtlsU6L2p4jq4VXLvT1tl3MIxINjBWYbaDcdcG9nePUayAU6itoWmrgH4XIsD68vMeeOd8X4O1PLs79yp7uu6LRpojaKlNjpqRD6VJmStjueeKp2Z7TtRq0wqVdDPT7xaWklghI06JDBYYiWN59MUrdAy0dy4hmNBK8qvgnzJWn/wDv9CcHUaQqNrnwiQOU8p/P6Yr1HjtLPU8uR3i//ceHvU0N4EdjqU9AL8rjra0o6geEzHS841sNI2FEjn88avbfEGczF0gkSwm3r5YytW/lkk/yxyAvfbfzwVYrrojoZrvCQVKxtq5xjZqFwzHY8/SP64GyGYhnvbUec9Np35484walX7qn4Ad35jyX23PLD8MSk0Ju02dSoWpAAuiPBsYLKY/KfbHIuEJPH0JhPvKh8h4Xby9J8t8dU7VtSylKhSVfCSdR2JkqGYnzBMk44twSt33E1JIuXN/8pJ+s/TEW6laLxX0o7J2eK1HqspYOHkQL6GRSDpFjEMIidt8FcXdlqUVZdRZ2KsCV+Gmxir0QFtU7QpG+9b4HWprnn8JYwoLHZCESTuBHXeJxYOKV6bZpDUb+5ps15iXKqukyIJVXkHaPRsMtxVgbqVInzOYWxWm1RDA1tER0U8idpFtxM4H4NkUGVYyNRDyA5JGpmNxNiQ3OfOcaZ7PLdmeiJGpVFSSRG7G+9uYGFOS4nSWkkadRWmJUzcxq8J+EXix5Hyw2l2bb4KQ7rTpZxSbCo8RfpH5YsWY7RtS4flcrQAMZeg1RwWDK5AaARbaJmd8UftJVIWtAjU9Tr1I+f++HGY41RHdgpWdRTRdDMZUqAJBBuIBgfnEYjlS5DNWwbK9oT32iq7sCRAYAgDmZnV5c8W/g/DBmGJWI/CSAUmx+A7yOkHzxTaeQ79gaSjmZmCDsAS0kCwMcz8hbuFUtPxP4g6+GZhVNgL2kHEVKKavZZQk060TU6GXWQ6DVJkDVYkkxa3754zAeZ4qutrHc/hn3kdd8ZjpU9cIV+JN3bEAzRSq2ipCyVJWeRO4O99ze2NkzndkVbs4emwGmVhWBgliSCIgR1g8sV88QtBiLT5+Wx/r9cSHiciA2r59Z/l8sLkzUi2dp+1FPNZWqNFRamkaiSFEiDdR8VhzJ3n1532WrhMzTJEgNtMcv364e5iqaiNIGxEyRfptf3xWuEPFRT0M4zYEkj6DyH8SKPdqr5eodMAwykArFwSQTcDeMNE/iVQjw0qzey/nqxx2jxEG5nV5g+3KPcYJfijyCDFtoiR74bbRsYo6vmP4lUQpmlVA9F/PVGKdx3tiHoVqdOmYYu0sYgVCWkQfFALe53tirvxNqg0zbnNz+mNM5WCh4OwAIA2lV+f6bYnKTTo2KZdeH9qx3zHuzJp0wyg3JVqhJDSCJm2/6peHdoUHEeJMaLFaq010sZKkAC8XPPbCbhmcTvAF8NvxRBIMwQYjcfXG3Aa85zOEpJ8PwHa/+HceU4NtxNir0PalRgoVdIUAWFupluZ5fTCTN1GptTaRaoDtNir2YTMWiPXBWZrEqYYaTzPL3NiNvLChaIKNqJkVKPlAOu/kJb8/LHNB2xk10MOLdoFqLSPc0x3VZSSEKhta1Jm4NiLDAHAe0xyefzTU0RhVJWHvC6g1jtIIG87Y9zKgoAoEd9Ti12lalzHkPrhPkeGF81Vp61DAmGJtuN/b8sdKexGvRfMz2mDQVFaUYETWMCxFhp8IEcotYRhNX4vWrLfU4VCoIeCsSV5+IibT5zOIP7MCkB9mklqbeKQJ9PO1o+WIMtWE1InUrMJEqCBEWN78weuA5AwLJx/N0npsF71Yy1SFaCJFNgSzbmdRgTY4r1FlquilaaMrSr3DwG+AnUNVrTDG/rg2vROis5n/w9WD1BWL9N/TAGWyQgkMEBY+FgSpIJF2gwfOx8jh1Nt2gfGqo6vW7V0IyneFi1KtJZkAIBp1EFlJlvEoOne5gCwcr28ygt3hJ6aGH5gY5bxFEbSikrULKdAOoMILEqbAgAG8g2uBOBaaH8Qgf4bn6nFIpM1UdI4r2ty7FX8baWHw6RAIYCDqI+IiT5YDzHbVLgUWFzHigcjsLfnild4RSAgG8+fuBcY14fVSSSDM7en16Yk5MooIvGX7f6QymiGEk3JG8ETb6/QY2H8RYYRQWQCBLmw3jbawxTGcuSVMGYgf742XJuBJKDbcx/wAYdNVbBKK9B/bHtK2ZALKIAYqFBkE+G+/P/gzjl3A8xpzmpBt3hH/pMfQjF0zNJ2D6WEgDUdUgmSwAubSNp54o+RoTmmUnYPceQscQi8o2Gi8Zl2ObqFajqVYMQCQPgUG0ggk2PribL52o1fUGJ+50giCQNTzHmIIGxicQ8SM5qsAxBD2G0WA3mD6Y8yCsuZZtQA0IAQVAIGqSZmTytzPlguToKirDy7EEq+07Gb9T15YHqQtKbSAt5gi4uZuY+VsE5ldPiaxhjfxCYMehM8o5YHy9WlVDI45ki8gnf2k/s4kv0syn8Y4mGo6WF5aY8zNuuGxrAX0qCSCBG3kJxXu0FHSBaxE+o/LDysgNMzcWa0+lyfLlcR0w3k6ILkkzHGmIIUgTGnRF951fn5Yd5euRmqSmpYSSAbDwm5A3gCffzxTKnD11ah4F63O5ibm28b8t8WnhFZKh1LUpa0oVCEUQ1qUtJNojmP5cKkrRTJipuDO3iCqQ0G5UG97iLYzBydn6YAFzAiYf9cZin1JXIqqzzOrmRJsffnv1+uJHIA5eUfrHpgCnW02Nr9cNvtQakYCwwGq0HlJ2nfmMOEmWk2kwARBvPkZvir8NPjX1H54vg4x4CjUyAQRqhWO3Q364oWSIDidgRPLY9ca7NRcMrTI0+AsDAmJudvXDSlkwB4kvv4uftY4A4ZxAFYhiLfi5jnvBOH+V4xSaFahUfowcAx/qt9f0wcqNSB83wQRqSCpAMA3BjaNyJthTRp+Csr3gvEkbBZt8sWjOZtVQxQqadwDpO/MFSeQ5YreaIfvnCaSGCkHeTSb3NvLE27DwZwxqNOvHRTpOqTuTvPSPlj3h1OvUz2a7klGlS0HTboZvz2wN2cyr1M6ianVrzo0na/xEwvruDyw84Rm0y/EuIlz4VQEzpJMlB+IwZLYF9BVMGaoadUBkcwRJmViYgQRPrOF9au3dOCJHdUCvMnTVVREzIN/3vvluO0xUBdWRSTKyCSIkC4gzte/l1gTOg0WXuzbLqAxNgKdQmLDnHO4jnhYoRcDWvl1C0O7kK2YiShUalR5Okk38WFPDaC1M/mEa2rVHh17MCLb4fpmGf7IpVVUV4Vlql5Hdvc6dp3FgcIuyNBKnEag1AJpcy+q4EG+kg4foYaZ7hdGm603YEmSDoN/h073FywNpGkWvgat3NL7RSBEq9mBMGVSeUQGnz9Yw/wCP5eGRaQTTB+Esean8c+dtr4X0uESM4GCnSuvxAlgNEAq1rhlPLpbcYSw0YnDAmUzFVaxqL3LIL2vG0357fshpwXMSHoOQhLkKQFAhm8M2Mcp88OOI1QMlXRWdh3e5FvjQfELNv1OG3Z5K9Sjc+GX8NoDa2nVIg3nDZNIOIHUWWyoKMjhiSNQg/dPsdwbbSB74Nr5SkQSKVRdrav1n9MR8WR1ajqAYCsLAnVJRwADNxM8tvfDDMLNICW0tBA07ieXnHmcLnXA1FaqZptQp0w4hiYFo8JEkr8W84FbK1YJUEDUwZgy/zGxuIvhpxHKLSqqaepQB8PMmD1XbYHniPh9VNJOgl5fVBkyWO6kfu+ApdoLV6BuHlyShCi7XY89Rnb9N8R8VSqlTTFNlAixaR6mxBBxYez2WSqv90PiqHxa1/G1jCH5TywP2jpmnpprQQibFagdh5FCZH79MaUhXHRH2ey0pWAMwVkkbWafKDe+Oa5RCM01wZUyTsZHP92MbRjpXZ4EUsxqYm4AkCNJkECLGBM8pEY5xkfFnHUmCZU6jsdYUgelxe2HjwJ0WfjGSc5iq2kvFVwTsWvv6idoBtifKAGqywJVKclhKBTqaGi5MmYHuRg/K1CKtRygqUi9QtYa/iYWOrTaJ5Tq/w324ZmKbPWqh6ihyhXwLddKi5Pketj54VydUOoqyHM8PpilZjuv4QoJlQQIuefM43/s5UpmoqFOV31TziDfbY4n4hxNEpHSCwVqZJMkg6pEEnUPhPTbFc4pxcuo0r8Jkk2MGdxtbqTzwI2PKkQ9q8sPsNGqB4mAk+fO39P0wdR4ZTeqyU18IadRlAu9mBEoB5m+84U9oaqnLZca5sgb6e/XBj8Spl6jIKj6QwDsQbRCl5grFt554MkTiG5bs8e4qVo16FmJtGhXjoYLXkHa2HfCcpSp0swgpaalOiwVyWnxKEYBTEef53nFdzPGJV6QhZKyREBD3dMlgQSDB3kcrYtKZMLSruCNRRVB8U+Kog3tb0vgpMbVaGn/RlAbgkydi4G/KWJ+uMwraswMa4/8AV/VpxmEp+ylL0cgVF5j64bU1UUHOkEFYBBIINuR6dNvLCRq5J2I53tfrc9MNMjL0qp1CFQmCbkgeS39zGLs5h3xWplGVSikkKJCywBIPxCRewiDa++2KQPjb1P54v2a7NqMutV82tGQjavwwQIA0gsGExtfFGzNHRWqLqDgMwDDZr7j1wsa6MOezXERTf7y9JiAbgcwJ9hO0euOrF8uiSvdGBadN4GxJa59Mc8yXCqNXLoKNPXWKksp8LQdmS+l1Gx2N+eOjdluF0srRCd2KrkzqKkwOQGoQsC1t+c2xOckFWRpn8ukwUYkX0Mu/MW3t64ovGkBq1dLQSVhohT4XF/5SQAL2PljqOZ4oEBAy4FuSe3THM+N1BTpgKCC38wuVIqQY5fCY32GBCrM0J63DitQtJCgllLm8TY23tF9r/Nn2ayFXN53MJTl2akpJaNRUGmJmLE2uIN788eVeJZitmFpmmlFjTVFVtMaZt8Vg0QvKfcY14Lkqi8Sqo1UU3VASyrP8lgBEWI39MOZItXHewjGmEWkgc6SAXarUCagGKydIAk88VLKZCo9Ou6oIp0awYm2kM1Y2BvdhERNsdGy+QEh2zdWSBdaSpbpuRHt06CKHwzJd42al2lVq2kAMe8rr4hF7GeW/yEboLTG1TgtLLnJsmYar39XWdVtMU3N+hJfnvhD2EpBs80jkR57E7c/hjBfD6T0xkahfUCwKKSWAmmZkNPyFt8DdkixztUoQCW6TEh8FcG7L8+ZqUq66FVZRhuEMFkuCxncfU4T8dywapWZaoZvsrsQAYJVgFsGvAZoN78sFipUp1rVFDd2SWGoGCw+Ij0Plb2xW+LZ9WzDEuwPcOAwVpczqAJ6WYzYCPmlDUW3tS5XIVUKAKAsGB/MtrsSLctvPGZHiNNaQhiTrqeEBbfeuw5E+5xV+M5dFoVCGJLBRuf51km5j54OyXDzGoEfHUF5Js7DrfBrQyVsM47x+oWoFnVe7qhla7EHSywRMXBPyx7ns5UGrQ5OsAahADL5ze1v+NlvHmdhTDkmayR3fhMzF4Aidhib+z6qEFJJg+EapvufT9cAKWwGow1jVdoaXO0xb5E7YP4VWplBI8WpgYUX8RMncf1wuzFJlqAtvBNtptefl9MMOA0HZF+7csGe4UjUNbAxb1+u2MFcjDhdImkL2LOYFp8bbicFuFWxSfLwi/wAjiLguSqGghVX8UkEmxBJ2Jw0PZmtUSDKHfUGAM/X8uuM2hlwJeHZpXTMNpCAaARMxELBtY728sc64GuriCg38QJJ8OzAsem4Y9MdDbgbZalmaZYs0pLXP94Qb+QXVf/E3LHPeyYZs8SvKmxJJ5KguTedhii4Od2W3I5VtZqBpOt7CbSTyvPXbfEnAQrmqxsGqtoG9ifM+tx1g4dcFyLmkjFVanANz4iJgekiTE2t0wB2R7OO+WVmaqgZmKjSsQXMG4Jgjz574m2hzXjS6e71JzLbadUAqA19/GL3xXM7li61DBAVdUbRvy5kQbzzxcl7NTUNMvq0Ip1OL631QLCwIXp0scB8aywoIyumkuImZBJ8xc/TfGi1YZPRROL8NipQQH4ykgdTHL/fF8y2VpaSrUHOrwxqQb9QoJge4wF2t4Kh4lk6cAB2E9AFub+2Li3DRlaNRyFYqrMhLMTsSN2PTnb1w0mCGijZzhlJqgYCPtNQyskal164NrQijbp5YsOUoClRbR8LVaC6JYr8Zb8XkIIEWHXff+yqR4vlstptlsqzvyknwCbn/AAn3xYuJZGl3uWphQFaqzMP8lOpE+5XAyQbRXaxrFiQUj9+WPcXQ8Ko/+Wvyx5hLiUzPluiVIhvaJw2y/BwEYtURTpJUFrmxsLGZ9vXC98sY8Nx/hBP5++NlzBAAKkW5gm2Os4zoWTGVfLZZ6uYohqVNSKRTWC8R95v06Rzxz3irk5mqSUJLk+BdK3v4V5C+2JMnVZVkAz6dPY4CrVCahLbnrhVGhsrLjwLjKoMowqshpK6tpQagNRsp1jUCIN4vPkRaT2+okyXzBI2/u/1J3xyuhTMfUXwXRoOAYv6kn+mA4I3yNcHTP+s0dZAquo3JKW6bAgW6xio9seJipUpMtwybWJHxASRA58sIhUeR8NuRj2OCOIa6lJC3xBjF/wAMLby52wMaNm3yW7hWVWvmKBlpq08xck70+7CzHKEEieu2MpUUXjVVarEg0hJGlb6U845RGKAlVlCFTtqjynr0wRlM4619UKzadiNQ26WvGM4sOWzuuXoZcuKfeH4S0Fl/m0j3sx9MUzsnQSpnM9SvA7+DYf8AdaJt0PlzxWz2jzLLoRRTuD92gm3Mkkn2ETznA3CMzmaNVnTVNT+8YxLSZPX6YmlKnbGzLPRQNleGHo5Rr7mHUekaT88I+ySH7U6xJZ0XeLliLkXid4vgaln6oK0bkU8x93c7guGFr/iFxiPhpYZmsERnYNI0TIKtIIj9+eG6M3s6NmuD00rxUqSO7UxMAeJoB5nyHnfCrtJkUViURB3mWYQsnxh0UtaAW8dt9sKc3mSPE5ZCZnWPFvtJM7jl88e5+izvSCITpRqjAFQDLhZkmI8IG/L1xP8AyGyftVnU0uqqEsBYzMMs8+scvfFt7N5lnoCFJYs+qGj8TNJHKfXfHOuM5V1omoyhVkLEkkGQ158r2n1w04dw3NQNS02W+9ansevj6DcjGdY8mTdlv7UcOJOTQ+ItXW5JjYttFhYm0zF5OBajMjN4viWQFBKk76VMgqdrdMV7iiU1poCy6u9UwDIWEqbkgzM/TA2XKGdbqxJnUrk+k9IgDfkBhKtDIbJX0OusRAqA/CbnTpO95ufQDywx7N9qculOmlSqFYKT8BnVJJBYTuSYNok4r2aRFBBZTYAQLe5kz7YRU66nSV1NCSSpj3Nj5csMlaNdHRuzP8TMrRytGnV16kQAhUkyAJm8bzf8sPz/ABJyKgSakxOkU5PLpIn3xyvhy0rsaeYA56HSZG9yo69MM8rx6mQSMszHSADUqGrtYabLHnblfAl/sZFh4lxZcwucqKHVAFADAqxikSSZEyTEW/PHOOxmYKZms+mQKbhiNl1ECR5bgDzw/p8Td6VcjwliIDQCPCENucKzEel8VrsblmqvWRCqh0AJLAELM2nnboTiq1EmzqPC+0v/ANuE7soi0Td7SdPhMR4pIHPb6ycK7RZoUkQZMjRTVAC0ElYExuBz9/LFbyFMJQzNJqpjuNCDSWAYsp+IKAIUdcbHj+bAAYltNiyIbDqToiP15Yi98Dos9LMZgVK4GX1K7iLMZUKEAURpI+IzqHX1rXa3iNY1qK1ENMkoQp3hngzDNEweeN14lnXhqSOYvrdiqgdYBBbrH1OFHFKdX7TRSu+uoXTxAEQJJgTyi+Gh/QZfyN+O1XqcXy6oPEC5FtWyMSQDM2k+2LAuRzVYur11SmQPuymlrwdQMCSDa+oTIOKVmw+Z4pTpsQCquCb7BTPw3OLZ/wBIogu0+H8TQD1F/wDjA8rphhFvgkzfZyicz3tXO6ahUhoqxUe9pbV8IgeFVH9MB57iWWZ6KCvVIpd5qgVCx1wvxyCsRzHPaMQ5Xh2UojxZynSGxCsDPPe5/ZwyocS4eBPe0W/yghvyn8sJb/Q7AEyOSj/uf+7/APrGY3qdssqCQEaOVh/WTjMan+hoqGX7BVi4Rzp6Emx9Np3w0/8ApYdxXmN5Wdom4NonA68ci/2Rx001GUTy2xHw7iFOgHNPLvTDXYd5AJ9SC2088UymR+p7/wDTevfxUgOVjf1JEgYp/aXhDZbM92xBOlWkCBB6YuOV4qzqdeX17iVZgCpNhcGeljfyxVO19RmrqWQU/uwFXUzeEEgXN95w0JScqYGl0MeE9nK1SitREZl0ySEJHxFInmbE2B/pg/LdlKz3WkTfcFR+Zke4nG3Y7iNRcvCmrpDmdEMBMNZSsDfriyZHibCSDVBMzNNee5jXv7YeMpW10bBMD4d2VrrdgI6ErHvsT88S8S7LVDoC01Ya9UCw0lSpuSCT8J9j7nHtJVA3YztK01+pJxKnGK1RCNVRTe6k29lBn6YTyJ/0hlFcAfC+yDL4TlhEmxZtN/OWjnit8e4UlPitGn3JRHVfADMzqFpE3tuMWrM8TzSgkV6scgXBgx/hSfS5xWeM8EzGaqrXOZUPTVQrQ0jSSZDb6tRm2Jxk7tszSRaV7O0lhhRqL0Boo310H64gbIOrlRldKwIbTRnkLrpEXPX2wlp5vNNC1KpqT8RghT5ltVzOGdPiWZSBrLkAbPqi88wLARa/ywjsZRQBxPs26/epTa1bvHBZWFgdRF9vhEHoOs4qeXypqZyogXWdRiATsRe1/wDnF44hxDNsCdVMAi8rt5X8PvipdmM66Z/XTIBcOJba4vciOVvbFoN4sVpJos/DchmlAjLTNgfEpU+cgmDHPzuMF1eF16lVKmmtrRdEq2kQSTpuoJ8V5iL+mCf7ezMNDqIsCIkt7LEew5Y1rcTzdYRTZgwuWjT7CF+sj+mIW/wqooS8Z4Dmay926OFmSY1bX6gTjbKcDqyBUy/eKFAZgShgdQZHzOGNfhGZC+OvVaSdQV4BJAmbf0wM3ZiqwH3pIFlDVWEC9pAw2f6DFBGf7PUSFDZc7wumpEHoIEEk/wBcRU/saKZo7C66tTW6wGJOJ07F1dBIq6ZNxqYz13AEHzOM/wClY8JqPsTpSmQojqbk4W/0ZxiA1eI0I/8ABuqw0HUpHlJmw32x7w3tBl6NGnTIWo4RF0pqB1BQIgWYz5/LB+X7GIokw56MC/58/wB+u9HsqBUOlqi8t0j/AErMD29sa4vViYiHivGdSqxo0lqqCIOqpp9Ax0raORk4VqKlZXqPmNLC/dhhTLHqAIA82N98W7Mdi6Jca6hVp2LqPM+LmdthzwAOztLxI1INBtDFZvY64JBA897WmQ8XFcGcRBXzj1EqvVI7xiQdoJUEG4tsFHq2AOx/aD7HVZimpGhW5ERMEH3xtUSKLFbL3lSBMx0vz2N/XE3YqgjtW15c1/hPxKoWdV/FY8t7W9MXlWNElyXnK9uKYBZMuJPKC0+/KMGUO0uYdZSggiI8DkkHlsAMRZcpzoKkWk1KQn0CuT7DBB4sAR4EEHmxPyCgiIjnjlddI6E/bBMxxXO1J0kDYlQlON7G+o/lf6Kko1mrpWzC+FQSSdMzpIEBbHfkOWLR/aUk3Am/wcveOU2tiv8AaDiAAkgtAJ1RHnB8UAQIEDDeOVPSQJ7XIgPi4kCjN8LXXeNvlcYejsg9W3fVQpMiVG24AIHIDc9PkDwGBU75IV9JWWJi5nYXuABM8sMavE6tJzrzCmDBWXgcip8Rgz0i/ph/I3ejQaS2Hr/DymLCpJXm5npykfvzOModk8uxINWW2YLKz6XkfseolLiKv42DPBsVSR0gQbCOmNX4mgQKFWmSxBU0yPFJHIbGOmJ/ZjKUUbv2dyCErIMWJ8Jv64zEVHNGP/FMvkKFSx5/i64zBqXv/sbOAhp5RGHhpH/SxJ/+InGsw4EPM2DEn6ar/KMD5fP0FIEppO/in9Y9D7YmqUsuwkvRH+sz/wDITbyw7RymlTiWtWUuQdhqSFnnB0xYTecVvjyeJD3neXYbRAGkgbRzm2HNetlKcktTY9BqYj0tHIYrebrtmKgCIbCFAF/WB64p41QrH/YuqxLqtNXNj4gZESCQQRHLDnN5y/jlfU1FHzP64QcNyTZNw9VlSw1K03DbAcibTaYwwp9plJuQonzYMPMgi/8ApxnLdrgZOkGU+IKI8aCP/wAzflvgqnmqLCRHmVNUj30gjAKceTYRvyJHpAiB7EemGFDiRuX0Io2LEFjHPckX8vliljGr5kL8FOQOYpvH1EYXV+KZgsVWmiCL69Itvt54OrZpnVWLppJsBUAgX8gcD9/QXfQb7irJt1tfAcEwJgeWrNqXUU1F4hRYkxYkEdZ9sOn4dWeSH0raCABPWRctiOl2hopYMg9C8DlsBe3nj1u1ugkrUqH/ACiFMdSbx5QcJKEnwHRrmMg6jxvqTcmoCQBvOk394GBuH5SlUqwaVUkEQyix5wbeD0nHr9oalcRFQgSToRd/U3+frjXLcXqUkNN6bE7XZEMdDK6vrhHCaQLQ8ThuoFT3qxsS5EchaTv/AMY9TshMl67i1gSQZ5bkDfrGFqcZzJWKYFILsBckX9RtfYcsS8V4HmMyzE1XCDToD6f5ZYm6qIN/fyvOn20g6fCGuU7PqakmtUdQBBDnrceHUQLfl1wc/Zg1JPePHIBn0+vik+37FL4d2XqO/wB1mPEPVbbG+29o5jFs4Z2MzSsSa7gkAghh0mDqkzMWAi24wGkuw/4Pa3ZisqgJT1Te5WfW7AfP/iHLdmsypg0MvqMi7KDtz3+k4Obs/mKak/aapYmDLjaxmJIt9bYlHCKtSNWZqGDaUX8xba23rhc4rtf8hoU5zg2YB8VSjTABjRJA9SRgilwNtOk5kmPiuQNtg2mDfp54MGU8ZU5txC7KoMmNiQDE+mJ832fNS/2wzH464p2IsDKzMeQ54KlfDQRJmMpSFi7MR0Cs3MxLLv8AXCvO8QrAAU0BBvB3jefK3O0Ww1PCUpN3QqM5JkBaqsDfmyBvXb1wPxvLUaVJ2WswZUbwF1Oo9CN+f5TjY29s1quDngzJ7tQZgSR7kk//ABHzxYf4cVAGryFNksbndpgc+XzGA+GcG73LhzJ8ZUBdxJufOBJ+W3OHJZRcuWFVRUDBYiZUzBPSDfe+2OqSyTRFM6LWNGRr7pJ5uVAjlNrj2ONKWaoKWCVwZlpFRImP/UbycIyuR0gtTCMWv4HcDf8Awzy2jniGvUyq6oJiIjuNMx0lRN7Xj1xz4V7Kpjn/AKodpQV1dTNwo5cpI8h57R1xWcxncwWZVpGoGNtdrf5eQkTNvnhzwLhif3zAMrRAVRPobQvyH0nDqpSMfBpBbY+H5X1E8pm2GUlEdRyXJSanE8w4ZFoCmi/yPpNjBJedTCeQI5YPoZqsKbaqSBRH8pgC1tVuQ2M4eV+BU2Gl1EmGk3gnchipgg2A2sAeeDfsSaAgSZPKG/DuRFr+mG+RPVAUO7K1ls3WKwKO1100YnzLLbryA88FaaoJL0WmALkLIiRE3MRth0nD4nXJJBgyRsL6TsLzA2O15AG1fJ6acqhYd1Y6hIJFiS3iYMd4B5DnhG1wFeNtaE9PMBgGWkCDcEyJm82GMw/GRp2GjYAbNyt02x5jWvRvikc3UpOkgzvAj9L4LoBLXYbfh253thZTYVCe7D7XvB+QHSOePYrIYIkG8Gb+8i+/1xRo5xxUr0eUE+ar+mNlz+keA6OVlA+ZiT88LcqneRqoiAN1AnbmQZPucSDKquzMh6Tz5jc/lhaXBgwJTa5hyf5gGP5nG1LhtKL01aNotHr1+uAO7YD++b/Uqt+eIkr1gYDKSdvBTn2wyj+jx/UNDwjLn/tfU/kDjP7Gy4H93B5yWH5vjfLcMzDialYr5c/TaBb/AIxJnadIPJD2AFyCth6X/wB8L8jTpMZ0+genwyjv3YK9d/KxLEb4PyPDMuni7oMfMz9AMK8nmKoZu6q6ULSQwDDzPUbDGZbtU2rTrWZNypIPSBN8VU3LQqUS2nKqwhKaDqNIFupmD9PbC+vw9qh01XXTMhUHhHrEaj628sDJxWtVhRUPotI/lrwSOGsoOt7c/DSH00t+eDtBdG5yQ/uxVd+UA+H0PJeWPDwORamtxuxNvWRAEDmeeA6HFgxVe/enFoNJZ9iYHS0YZHKaz4szWYHl4VmIO2mPTB5AjOE8IqEhqVRGU7miw+hEnpzGLRkssVYHwtczrIJCm8ixJIsLkeuEGU4KNRCd+FlQC9UIG6mFsoA2neDYWxLl8lRqjUHqOAf/AD3AMc4JBgekdMI42NotDOpgqDa4lVAB6jUIHPCXjXaiij92zhnJutOXaP8ATufK2PKfZ7K7mjTJH8zM/wA5wdk6FKmvhREg7IsW5SQJ2/fPHNPxpDVfAHS4zqOoUa+x8LIqCfU7fOT9cKM9nMxVqFVdKK7RTMsBzJci3r9cNuO9o1RdFMeM2sAInp7YV5TILTUMFLMSCXYzHQxsYknyxLFLdGdsgyXDkpuC1d2vzcwT0IBG8HfEvEe1YptNOmoA5FR6WMfXfE2bzIW6hSTBI8IYR0JvPqBthRnuJ0EYiq5JHISN7yQAQLdb/TB23sNUhllO0tQg6jSM7AqN9haImATvB6icMOI8QICLShlNoWEUAnYhQB1ETzws4dnss6lqLhiACRcGekEi1t/XEdSm26tTEwZupXyIG3pODiYPptV0/CirfUNIg/5dpkeePaPDwoLyI6jYX5m0R8vMY8PEyUhgrqACSZAMC5APoTHlzwtzfaMlWUOAIHh+GdrAjnjVXQKNOLdnKFVSoJDTfRAEg77WnrgLhnCjliWTWRFwxUmY/wApI6WOJ37TgKTEbEkEc5sAdpjl8sC0uKrRnvGY3B8R6iYsIG4xS5VoGKewjP8AEGqSqUyKg2N1iN+syCRBMYFymdYeGo9YVALguAIIJGkDfnscer21ogQtKb8gLdfI4EHa9naQgj4SQDz8xf8Afnc1J9AtDOlk2ZGCq6sl5YmDJJvNpnVf9MTZejmac95VEKJgKrCJsANILNPLzwty3EkcghSIMNDGJPl0PS2HZzlND4e79SQtreXr7zywm1zyMqNK2arqggyW3DpsOchbg2EX3jCjMVMxpIFSQZbTrABBt+KBAJLc4jDarxdGkKR6gAxPUHe0bb+WFVStTcQGUE28Vjp3NhZd4ieUHpi0JewyRLTz9UiTUqtPNFYqfMELz/YG2MwD9qK+EVFAHJSVHss2vjMOJv2Vs5k8kMRycx1JF73GC8ppCGSF1CCNUWJBiDPMfTFmPC6LXal4jOyT6SQfyOBH7PUFBL+HnJOkAc+ZiMDNMGLF+Wz6ABdQg7gDSB8rG39cMKddGjxKOgkDy6D9/LCdKeTat3YqsJtrto1epvHKTHphxnOxKr8NYdRPMewwJYp7Mmyc5amBq1KYUk3vsYFucxiTK0O6ggGZvzufS2ED9nWX4ai+pOn8zjRcjW/823+Yfrhq/Rk65RY8zmp5EeWw9YGARSqN8KE8rx74Wjh9Rv8AvTfqf1jBFHhFRjH2kAje7R89j7Y2CRnvo2zOQeIZd+mNMplDSGoU1Ec2At7na2JanA3H/wDpJjpJ/rj3+wjB11WYEbTAI87/AEw3AMfwOy3EjEqQfMXHzGCaWfBJ1QJ3kR+/98JF7PqPgZh1gt5b42r8GqKsrUqHykjB0a2NK9KlqmJB5bweRjGyVaamFcLaJU3BJmDAkTA6TGFDcMrICe+NpmCSPn+/TGlHg9YRFQCCSNudifz+uNSXYL/CzvWVTeqdJu03+cG87RE4My/El0jQwMCbBdo3uenriqHKVtzXDegBM9do+uJTSrqP7720i/OQI+v1wVEDkOTxt3vTqL4ZBnefSJ64m+11WWGctHTw/p+4xVhTrAwahUnqNJ/fLHv2CpEmq468/wB/74zgjKbHOYy19TQY5f7nfBdPilMC/dqF/wAc+x5DFWHDyRtVcDneMFp2fflQ6XLT9BhJeNMN/hPxXtdutES2ykbD0EcuuFfD+AliGqDUWJLk7R/UnacWDJdmDFwqzPK/nbp/thwnDVXSGNuQW4MbC+9/30i2oaiMvG7tlfpcHWmQaahdIvpJnyBO53mx6b4N+yViJLabgAGxMcxPKOf9cM6qwAVAClip1MBNgCALFrMBYGLzymMV2YNrpatSgRTDEiSSS5jSszyXaRsMT+Rl1BCEI1wG6EpEGxg2m9wb8hgOt2YzFVgNSww/Ebn5e1t9/PFmqIgDGnSZXmApUFLQuwhRvG4uJGJl4eEJeoobSsaNRiecgC+w2nbleT8gsopdlRyvY5m/7jzHxDbpcyY5W5wcNqfYqkyme8qQbyxWDy5Gx9cNaOfdk8VPSJPh2AmRqgCIG8flgzLpWqP4wVp043EKT/Mp5mJJxvkZOkxUnZHJUx4lYlrbsR6E2G5tiat3aJoRPDJGlYm3iEib3/TDh8moOlXsJB6T8iQeu2+FOcyWhwquwEkFh4hYAieQ/wBsDK3sKSIhUt4EcAn+UbxsLb325nENXOmHV3UlbFGUatXIQdjJnl52wyy3D+9pz3q6b/zCTs3iBBmReMU7M8FLk9zUjSfEADAPkGMxA3vh1iwP8HVdqcgmjRItOgfW3ODykTgF8hlqkwtRTEErtbym841rcPkKoBawm8jUIMwTYEiRO0keYj+y1qYkakGkfiIAINt/P64LXpgNn4DSn46w9FB+R54zAj59wYh7dFkfOb4zD/Y1Ic5CmiqJLGOXL5kk8xhZxriK1WNMKngvBBj1NrxHPGYzAxth8nSEFThoqH4lBvssCeWGGSy1VIirIJFjIv8AWMZjMU/BIRVjlY0y6rbe5Mz7T09cbHMpv+YmT/SMZjMKjoZn2kEwAb/h/dvbBpoqoDOunVt6z0kj974zGYzB1YNVzh2VAOUvfr+Fd9uuNstRqk/eOluSpp/qQcZjMYFXQchBNiZgbhSIO3K14wLn8qtIamcQxmCCT62t7YzGYV8mkqVm/A3R3JBB3UyDYiLxfqv+5wyocPDgmAEAJDQJNyOpMi0evlOPMZisXolV0e/2XTRdybSQAPhidUyOYgDz5b4jWjQSWqDUwAgReHbSNgAOWzY9xmMmGSNS4DACmsnxaTsNlmY6k2vsu0Ylr0IJHhX2LGPc+0m+PMZggSIDXuQPEDAgixI56dje9/8Ahhkc5E9Zg+vtjMZhWh4kec44wsi36k8vXA2Xp1H8ZLFjMeLfy9r4zGYScUkUg22PMnkCoAJ1ty8tpgWUXjYCcHZ1VAKSF8JNwW2jp5EfPGYzHLNaKVbEGaCxKEs4ZkJMgCDBjn0xmVokKNZ+7XTpAEzJsPcnY2vfHuMwj+q0S7ocLRprGkMIlrhTYdee/TCLN8arNU7rUqGfDoX8PnO+048xmDEaMVdECB1d9aACd9XxWknSBza4nYcsOE4eo/vFhN1UNeeZt69RsffMZjNm8mj2qygABfa0SbxB9d7YFWijE6VUNO7ry20+GdonGYzCp7oTHYpzRIUwbmbEAi1udxb+uA8nl3rAqHsLxtHpvPIXPtjMZi0W6FSTZt/0/NyLnzI+gaMZjMZh1JjY0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data:image/jpeg;base64,/9j/4AAQSkZJRgABAQAAAQABAAD/2wCEAAkGBhQSERUUExMWFRUVGBoaGBgXGRwaHBsaHB4fGRwcGhsfICceGB8jGRwYIC8hJCopLCwsHh8xNTArNSYrLCkBCQoKDgwOGg8PGiwkHyQsLCwsLCwsLSwsLCwsLCwsLCwsLCwsLCwsLCwsLCwsLCwsLCwsLCwsLCwsLCwsLCwsLP/AABEIALcBEwMBIgACEQEDEQH/xAAcAAACAgMBAQAAAAAAAAAAAAAEBQMGAAIHAQj/xABFEAACAQIEAwYDBgMHAgUFAQABAhEDIQAEEjEFQVEGEyJhcYEykaEUI0Kx0fAHUsEVM2JyguHxFkM0U5KishckY8LSRP/EABkBAAMBAQEAAAAAAAAAAAAAAAECAwAEBf/EACcRAAICAgICAwEAAQUAAAAAAAABAhESITFBA1ETImEygTNxobHw/9oADAMBAAIRAxEAPwDovEBAK90KVT8LAgqTt472Ate42uCYxWu0fDWpr3t6jnUdQIgxIIImQIM2HvbBvF/4hrQqJTXUxNyIB8JFmQqf0F9r4r3/AFC1SqjVEZmqMRpFMaSpmAF1DWZ3Atzvi2T4JY9hvazWMlnAWLTlaZkGQAKhKiYvbmZO8xtirfwKo95m6okeGlqEgHaovuLE3H+xb9tuItXoVCyugGUIXwsmoB0Y2JgLIAi82sDGK9/BOuVz1QreKLTYzGtJi4g4W9jpaPodVI542xDQM3knpOJicTCJON1e5qUa9oVmSpP8jiZHWHVDHTVFzhRxSojNroh1rGwNJXl+UkQFeLb9PiG4b8eao66ECxKmTe4ZSPLeBiqcQpVsvemS9NIVQ+nWpiBOx0xBsYF4BGKJCNheV4vVrl6VctSIsdH4hMatU/8AtWSDbUOaLL8CoU+NBAp7sZVmJJZn1Fo1MZLKYnxW5dbs+D5Oo898QWn4kYhlJAsYJVgfOQehwtpUKlLjml6otlJDKkBVNSwInaZlrC/LBZlplxZ/u9FXT3YgpWpjVGnYkAeBh5ArvsLClZ3M0FzisCKg0kd4F1Bm1AghB8B3XwhlMX3gWTiOadWmpSaooILMoXTHQgmQATc7Qd+WEnE6GWrZlLd3902orIPxJBaCtxM39NjhWMgji+YbXl2VSIrUbq9USA0gmk6ge4mDz3GFf8Pq4HG87PhmlebQdSTv1M4ccSpij9m0VnrRmae7SI8R3J3sBvEwDFjhP/D3MRxnOkggmlsOmpI3O0eeDQLo6nVrKw3BH5/rhPnG1eGB5AD92wa9TUbD54gqUiLwAOoAnFoLE5fJLIUcVrFKNTSseBySY3gxsTB5YTZCrry9JhTdYRQzroLSFAIg39Zm0W2w37SUAaFTc+BjEE8jyiPynA3Z/h7rl6TGhrmnTI0vJIgESH0i1udrxiqeybX1Dsplwb2gC1oPqep9MMaTTznAiZpBMrUpnoVPO4uJU/PHmU4pTIJkkE2gEzt0BA9MM9kxlGIq+VDiD0iRY/PGy5mbAH1Ij874ICYS6GxsXKWB0u0Rsw/ENvFNgZsetjaYxDVin42BZogbfIfTDSrl58iNj0/UeWE3EaUxHxEGwgT1AG1yCCeQk4eLsSUaForVGqGTGpiixymxn069Ax5iOQPNTilILBZzzF5fURPKYYfvbtHaemyZdVSBYqYEGNDDwwZBmLjbHHKNQVuN05FjUAaBM+C8DnfHL5N+Q9Dw68Re6eWHiVpQrAIBvEXjzBtb+uJ6neU/vCJQ3K6goNvoY6b+d8E8PVUdgyypj7xjAXUJAmIBj0mYvgrNUA6hEE7RLWI5ad+UdMUjGloDmm6ZmX4s7pCeAmPhUtHmSQB9Djbh1RkdkGqSRLlCxNgL2BiZsIAkxGN6kjTTBhpv4rDaxhdxI+fmJ1zNPUKikQWGmS5EWESdI62xbKkc+GTdFZ4pT+8zYMCRljPnprPYX3F97Yk/hFmWFLNECQ1freyL5YG4vnlpfay1yKlFF32Sk8Enn4WW+Gn8JVX7G8A6nzFQg2uAqcpvF8csH9kdPkX1Zd0zU7wPL/fAPGB+Ibr0MfPErmoCQUkH0B22A2cQPI+RwA3D1bxBr8wfwjznb5DHU36OaEN2wJdJu6ksd5FQ/UGNseY8q5pASNTHzCI31a5xmFyj7L4Sf/mL8nwBk+8pP3JZgrK6d4bHmacKLDVCz1OIs7WYMjuKdY6isk6tQgglp+G4EqF2385145Rp0mkmrqhxTVL35sAgJAHM/PC+txp6lSme6dWDDSuoKYIbZp1CAdwP6455KuCidmna2rTTLu2ga61CuInwgfdldEE6YE2P+Kd8Vf8Ag+zfbiEqGm5pPpIvJlTpI5gxthr2tovUR2KqhAqDTqkiKZmSZZvhPiYiZmwOEX8KqTjPrpIHgf4pAiL7b+mJv+h1wfR/CcwWpguAHFnCzGrym8EQffBjGcLl4kiGGKy0fDf6CY+eJc1VYrKQp6n9BI+eBQLBeOqxSEjVM3JsFveLm8e2K3xJajUqoqKqALqBRpsUETtAUgtzkrscNqtJ3BZmYEi0bFd4AjcxOwItvBxVqmv7LXCN4VWoIMFtKSsfDKgx1I9sPVCWNuE5dkqFlYVAgEgEQfiuNI6gmAP1wty2X+0doauoFdOSSArFSASvNTfc+VxbDHhOTRK9RHpgWpmNty9/hG+n8NrYD4Ksdoc5pvpy1MAeUUjE4D4CuSy1eDVKShaNWBckVAPWNYuPkf6YrFfJl80oK6XNCpEEL+NLgmJ9N7+WOhgBrzty6HocVLilEHiCLVBKvQqwFubPT5HfcmAD15WCkGhJx3J1dWWDPrBrrAUwJCsb3N7HmOYiMVzsdWqU+KZqNJbuwCJ3upEHnsMX/jOVRKvDwk6ftXUgD7qqdthLX+eOY5IVBxbNPl0DPTZGUEDSQNIMmDAIMT58sHLYrjpnW6Nc1ABJXpIvIsegnyxPWyTGwdvnHzIv9cHhAFuB1jcek8xvGPadVDUKAw0TA6denMYd+T0T+L2ytdoOFomVrsygnu3O0mynnvhnwDK/cUYgDu08/wAIxL2sEZPMaYB7ppJ2giDPtg7hSjuU66Fn10jC/IMvEa/YxctvESP64HynD10jfYfkMEZup4HvYBp9InENDMHQvKf63t+/TBTl7A4x9BAUdNv3fGxIx4u36Y90YxiN74CWgodmiCR87X/IfPBzwNzhXxLMSPKwFrnUdgMUiSn+lc7S8XWoUUKdI7wB7iXKQAoIkwSt9scnyLAccVlMAV3Mz01E9ekbfLl1/tjwxRSQrYkna8yP69epxxzsyY4zRvJFQyT10NP1nEn/AGdEP9M6vw2odVUQSCy8w4jQsgjpM3EjBHFcygTTpYs0KI1AyWAuP9W/lyx7w+hreoQA1XX0g2RRyA9IJ3xtnaJOgOLM1yt4iH2PwnQCZMkxzxZSqJGSuQsGumTpDMkyAACw2MDmRysOeIuG8UUa/A58ZuUM+Ehj9BJ6DDFhUKAmKaneQDzNr+EHcTPpFpByPdPSrl9ALGqROieYnUFBFhY7eWM5b0PFa2U3jebVlzI0n+8BBFgAEVOe5sbX5YuH8LXVOGUmKAoXeSDJEuVBZYnluJ3O0WpXDqU5XMhiRFRwDaYCrHyn64vH8Nsky8NyzqNYYMSsaWBLsZR4gyIlWPuNsQ8fJTycFwzTd2sggrFmkW85PxDn1xU+I8WLsIMgXlDHyab/ADtGJe1nF1pFUpA0iTNTUIDTaDeGnmQeknCnI5sEloYWEwFEKek7gdLH6SZ+S5YI0I0smA8Q8NRgrnTaJPkOnnj3Audp5dqjGAZJuFJ8v5Dfr54zCODKfOloAo01UtTSo4Opj4WnUDz57CxO8j0xvXyzsgZagbxJfSQQTOmSxkGQdp/SHNZdxVIDwSLRIETsTeAYmGkiB5Ynq5+oBS0wzLUUjSIIOqABIlzM8yNo2xqNYHxvJ1Qjd4xKwQCVJFkMgEeEwbbc58sCfwsQVeJUUc6VIfz2QmJM9OeHfaGmTlqj1VI1RpJChb2IkHryi31xV/4YZjRxLLmY8TCZFpRvUYy0zdH0/l8oqIFAkRzvPr1xHmkYCEAI6cwPLr6Y9oV/wsR5EbH364JjAegLZWeJZhSCtX7ofzEnT6Ej4fePKcUHiGZQZd1DsCyPMTcy25AGonV/XHTuJcJNeQ+gqORWfS8j16euKlxGiqcOqgUwChqKzKABC1GWDEEiNgD0w+ROqENapVZ2ZWqudKDUZDjxPEwRN73B9se9hcxU/tbOGoRq7mkDq2I8EeIWFovi1UOGa8xU1h5FOmV8X4S1SRY7SDvNzMYp+QyeXTi3EqdZ2Sn3SKJ31EI3LeCJHLGchki1dtuLPl0RqYAcknwRr0iNmuY8jY9MKMp2vNbNUHqMaZFN6ZZ0X4mKMF3X+Q+IRBGEedkFTHhjSB0WdwTdRM9fXAudpw9OSFZDqBjYxYEbHbHM/J9ikY6Lr/EPOZikMqxZY786SgKkE0qi3E9CYvbHMOy5qvmswIXvCseKNyQvhnYkWnzO2LD2l7RIzUi6E1FemT4zpgU6mkhNMJLEtAkR0xVuHcPNfN5pAhJu2nxahpblpB6gXG3TFL2JWjtPC+2KDKrqFN3WAaVIxpSBA8RuRta3pimcQ4tXOb7xWfLopKySFYKG0+MgH3sw5csVvJcOrUlIZK8MNJhSWm7CIIY2n5csN8lmTSoVKjZZyfE1OqxqKNRuJvocyJ2mFPtlsU6L2p4jq4VXLvT1tl3MIxINjBWYbaDcdcG9nePUayAU6itoWmrgH4XIsD68vMeeOd8X4O1PLs79yp7uu6LRpojaKlNjpqRD6VJmStjueeKp2Z7TtRq0wqVdDPT7xaWklghI06JDBYYiWN59MUrdAy0dy4hmNBK8qvgnzJWn/wDv9CcHUaQqNrnwiQOU8p/P6Yr1HjtLPU8uR3i//ceHvU0N4EdjqU9AL8rjra0o6geEzHS841sNI2FEjn88avbfEGczF0gkSwm3r5YytW/lkk/yxyAvfbfzwVYrrojoZrvCQVKxtq5xjZqFwzHY8/SP64GyGYhnvbUec9Np35484walX7qn4Ad35jyX23PLD8MSk0Ju02dSoWpAAuiPBsYLKY/KfbHIuEJPH0JhPvKh8h4Xby9J8t8dU7VtSylKhSVfCSdR2JkqGYnzBMk44twSt33E1JIuXN/8pJ+s/TEW6laLxX0o7J2eK1HqspYOHkQL6GRSDpFjEMIidt8FcXdlqUVZdRZ2KsCV+Gmxir0QFtU7QpG+9b4HWprnn8JYwoLHZCESTuBHXeJxYOKV6bZpDUb+5ps15iXKqukyIJVXkHaPRsMtxVgbqVInzOYWxWm1RDA1tER0U8idpFtxM4H4NkUGVYyNRDyA5JGpmNxNiQ3OfOcaZ7PLdmeiJGpVFSSRG7G+9uYGFOS4nSWkkadRWmJUzcxq8J+EXix5Hyw2l2bb4KQ7rTpZxSbCo8RfpH5YsWY7RtS4flcrQAMZeg1RwWDK5AaARbaJmd8UftJVIWtAjU9Tr1I+f++HGY41RHdgpWdRTRdDMZUqAJBBuIBgfnEYjlS5DNWwbK9oT32iq7sCRAYAgDmZnV5c8W/g/DBmGJWI/CSAUmx+A7yOkHzxTaeQ79gaSjmZmCDsAS0kCwMcz8hbuFUtPxP4g6+GZhVNgL2kHEVKKavZZQk060TU6GXWQ6DVJkDVYkkxa3754zAeZ4qutrHc/hn3kdd8ZjpU9cIV+JN3bEAzRSq2ipCyVJWeRO4O99ze2NkzndkVbs4emwGmVhWBgliSCIgR1g8sV88QtBiLT5+Wx/r9cSHiciA2r59Z/l8sLkzUi2dp+1FPNZWqNFRamkaiSFEiDdR8VhzJ3n1532WrhMzTJEgNtMcv364e5iqaiNIGxEyRfptf3xWuEPFRT0M4zYEkj6DyH8SKPdqr5eodMAwykArFwSQTcDeMNE/iVQjw0qzey/nqxx2jxEG5nV5g+3KPcYJfijyCDFtoiR74bbRsYo6vmP4lUQpmlVA9F/PVGKdx3tiHoVqdOmYYu0sYgVCWkQfFALe53tirvxNqg0zbnNz+mNM5WCh4OwAIA2lV+f6bYnKTTo2KZdeH9qx3zHuzJp0wyg3JVqhJDSCJm2/6peHdoUHEeJMaLFaq010sZKkAC8XPPbCbhmcTvAF8NvxRBIMwQYjcfXG3Aa85zOEpJ8PwHa/+HceU4NtxNir0PalRgoVdIUAWFupluZ5fTCTN1GptTaRaoDtNir2YTMWiPXBWZrEqYYaTzPL3NiNvLChaIKNqJkVKPlAOu/kJb8/LHNB2xk10MOLdoFqLSPc0x3VZSSEKhta1Jm4NiLDAHAe0xyefzTU0RhVJWHvC6g1jtIIG87Y9zKgoAoEd9Ti12lalzHkPrhPkeGF81Vp61DAmGJtuN/b8sdKexGvRfMz2mDQVFaUYETWMCxFhp8IEcotYRhNX4vWrLfU4VCoIeCsSV5+IibT5zOIP7MCkB9mklqbeKQJ9PO1o+WIMtWE1InUrMJEqCBEWN78weuA5AwLJx/N0npsF71Yy1SFaCJFNgSzbmdRgTY4r1FlquilaaMrSr3DwG+AnUNVrTDG/rg2vROis5n/w9WD1BWL9N/TAGWyQgkMEBY+FgSpIJF2gwfOx8jh1Nt2gfGqo6vW7V0IyneFi1KtJZkAIBp1EFlJlvEoOne5gCwcr28ygt3hJ6aGH5gY5bxFEbSikrULKdAOoMILEqbAgAG8g2uBOBaaH8Qgf4bn6nFIpM1UdI4r2ty7FX8baWHw6RAIYCDqI+IiT5YDzHbVLgUWFzHigcjsLfnild4RSAgG8+fuBcY14fVSSSDM7en16Yk5MooIvGX7f6QymiGEk3JG8ETb6/QY2H8RYYRQWQCBLmw3jbawxTGcuSVMGYgf742XJuBJKDbcx/wAYdNVbBKK9B/bHtK2ZALKIAYqFBkE+G+/P/gzjl3A8xpzmpBt3hH/pMfQjF0zNJ2D6WEgDUdUgmSwAubSNp54o+RoTmmUnYPceQscQi8o2Gi8Zl2ObqFajqVYMQCQPgUG0ggk2PribL52o1fUGJ+50giCQNTzHmIIGxicQ8SM5qsAxBD2G0WA3mD6Y8yCsuZZtQA0IAQVAIGqSZmTytzPlguToKirDy7EEq+07Gb9T15YHqQtKbSAt5gi4uZuY+VsE5ldPiaxhjfxCYMehM8o5YHy9WlVDI45ki8gnf2k/s4kv0syn8Y4mGo6WF5aY8zNuuGxrAX0qCSCBG3kJxXu0FHSBaxE+o/LDysgNMzcWa0+lyfLlcR0w3k6ILkkzHGmIIUgTGnRF951fn5Yd5euRmqSmpYSSAbDwm5A3gCffzxTKnD11ah4F63O5ibm28b8t8WnhFZKh1LUpa0oVCEUQ1qUtJNojmP5cKkrRTJipuDO3iCqQ0G5UG97iLYzBydn6YAFzAiYf9cZin1JXIqqzzOrmRJsffnv1+uJHIA5eUfrHpgCnW02Nr9cNvtQakYCwwGq0HlJ2nfmMOEmWk2kwARBvPkZvir8NPjX1H54vg4x4CjUyAQRqhWO3Q364oWSIDidgRPLY9ca7NRcMrTI0+AsDAmJudvXDSlkwB4kvv4uftY4A4ZxAFYhiLfi5jnvBOH+V4xSaFahUfowcAx/qt9f0wcqNSB83wQRqSCpAMA3BjaNyJthTRp+Csr3gvEkbBZt8sWjOZtVQxQqadwDpO/MFSeQ5YreaIfvnCaSGCkHeTSb3NvLE27DwZwxqNOvHRTpOqTuTvPSPlj3h1OvUz2a7klGlS0HTboZvz2wN2cyr1M6ianVrzo0na/xEwvruDyw84Rm0y/EuIlz4VQEzpJMlB+IwZLYF9BVMGaoadUBkcwRJmViYgQRPrOF9au3dOCJHdUCvMnTVVREzIN/3vvluO0xUBdWRSTKyCSIkC4gzte/l1gTOg0WXuzbLqAxNgKdQmLDnHO4jnhYoRcDWvl1C0O7kK2YiShUalR5Okk38WFPDaC1M/mEa2rVHh17MCLb4fpmGf7IpVVUV4Vlql5Hdvc6dp3FgcIuyNBKnEag1AJpcy+q4EG+kg4foYaZ7hdGm603YEmSDoN/h073FywNpGkWvgat3NL7RSBEq9mBMGVSeUQGnz9Yw/wCP5eGRaQTTB+Esean8c+dtr4X0uESM4GCnSuvxAlgNEAq1rhlPLpbcYSw0YnDAmUzFVaxqL3LIL2vG0357fshpwXMSHoOQhLkKQFAhm8M2Mcp88OOI1QMlXRWdh3e5FvjQfELNv1OG3Z5K9Sjc+GX8NoDa2nVIg3nDZNIOIHUWWyoKMjhiSNQg/dPsdwbbSB74Nr5SkQSKVRdrav1n9MR8WR1ajqAYCsLAnVJRwADNxM8tvfDDMLNICW0tBA07ieXnHmcLnXA1FaqZptQp0w4hiYFo8JEkr8W84FbK1YJUEDUwZgy/zGxuIvhpxHKLSqqaepQB8PMmD1XbYHniPh9VNJOgl5fVBkyWO6kfu+ApdoLV6BuHlyShCi7XY89Rnb9N8R8VSqlTTFNlAixaR6mxBBxYez2WSqv90PiqHxa1/G1jCH5TywP2jpmnpprQQibFagdh5FCZH79MaUhXHRH2ey0pWAMwVkkbWafKDe+Oa5RCM01wZUyTsZHP92MbRjpXZ4EUsxqYm4AkCNJkECLGBM8pEY5xkfFnHUmCZU6jsdYUgelxe2HjwJ0WfjGSc5iq2kvFVwTsWvv6idoBtifKAGqywJVKclhKBTqaGi5MmYHuRg/K1CKtRygqUi9QtYa/iYWOrTaJ5Tq/w324ZmKbPWqh6ihyhXwLddKi5Pketj54VydUOoqyHM8PpilZjuv4QoJlQQIuefM43/s5UpmoqFOV31TziDfbY4n4hxNEpHSCwVqZJMkg6pEEnUPhPTbFc4pxcuo0r8Jkk2MGdxtbqTzwI2PKkQ9q8sPsNGqB4mAk+fO39P0wdR4ZTeqyU18IadRlAu9mBEoB5m+84U9oaqnLZca5sgb6e/XBj8Spl6jIKj6QwDsQbRCl5grFt554MkTiG5bs8e4qVo16FmJtGhXjoYLXkHa2HfCcpSp0swgpaalOiwVyWnxKEYBTEef53nFdzPGJV6QhZKyREBD3dMlgQSDB3kcrYtKZMLSruCNRRVB8U+Kog3tb0vgpMbVaGn/RlAbgkydi4G/KWJ+uMwraswMa4/8AV/VpxmEp+ylL0cgVF5j64bU1UUHOkEFYBBIINuR6dNvLCRq5J2I53tfrc9MNMjL0qp1CFQmCbkgeS39zGLs5h3xWplGVSikkKJCywBIPxCRewiDa++2KQPjb1P54v2a7NqMutV82tGQjavwwQIA0gsGExtfFGzNHRWqLqDgMwDDZr7j1wsa6MOezXERTf7y9JiAbgcwJ9hO0euOrF8uiSvdGBadN4GxJa59Mc8yXCqNXLoKNPXWKksp8LQdmS+l1Gx2N+eOjdluF0srRCd2KrkzqKkwOQGoQsC1t+c2xOckFWRpn8ukwUYkX0Mu/MW3t64ovGkBq1dLQSVhohT4XF/5SQAL2PljqOZ4oEBAy4FuSe3THM+N1BTpgKCC38wuVIqQY5fCY32GBCrM0J63DitQtJCgllLm8TY23tF9r/Nn2ayFXN53MJTl2akpJaNRUGmJmLE2uIN788eVeJZitmFpmmlFjTVFVtMaZt8Vg0QvKfcY14Lkqi8Sqo1UU3VASyrP8lgBEWI39MOZItXHewjGmEWkgc6SAXarUCagGKydIAk88VLKZCo9Ou6oIp0awYm2kM1Y2BvdhERNsdGy+QEh2zdWSBdaSpbpuRHt06CKHwzJd42al2lVq2kAMe8rr4hF7GeW/yEboLTG1TgtLLnJsmYar39XWdVtMU3N+hJfnvhD2EpBs80jkR57E7c/hjBfD6T0xkahfUCwKKSWAmmZkNPyFt8DdkixztUoQCW6TEh8FcG7L8+ZqUq66FVZRhuEMFkuCxncfU4T8dywapWZaoZvsrsQAYJVgFsGvAZoN78sFipUp1rVFDd2SWGoGCw+Ij0Plb2xW+LZ9WzDEuwPcOAwVpczqAJ6WYzYCPmlDUW3tS5XIVUKAKAsGB/MtrsSLctvPGZHiNNaQhiTrqeEBbfeuw5E+5xV+M5dFoVCGJLBRuf51km5j54OyXDzGoEfHUF5Js7DrfBrQyVsM47x+oWoFnVe7qhla7EHSywRMXBPyx7ns5UGrQ5OsAahADL5ze1v+NlvHmdhTDkmayR3fhMzF4Aidhib+z6qEFJJg+EapvufT9cAKWwGow1jVdoaXO0xb5E7YP4VWplBI8WpgYUX8RMncf1wuzFJlqAtvBNtptefl9MMOA0HZF+7csGe4UjUNbAxb1+u2MFcjDhdImkL2LOYFp8bbicFuFWxSfLwi/wAjiLguSqGghVX8UkEmxBJ2Jw0PZmtUSDKHfUGAM/X8uuM2hlwJeHZpXTMNpCAaARMxELBtY728sc64GuriCg38QJJ8OzAsem4Y9MdDbgbZalmaZYs0pLXP94Qb+QXVf/E3LHPeyYZs8SvKmxJJ5KguTedhii4Od2W3I5VtZqBpOt7CbSTyvPXbfEnAQrmqxsGqtoG9ifM+tx1g4dcFyLmkjFVanANz4iJgekiTE2t0wB2R7OO+WVmaqgZmKjSsQXMG4Jgjz574m2hzXjS6e71JzLbadUAqA19/GL3xXM7li61DBAVdUbRvy5kQbzzxcl7NTUNMvq0Ip1OL631QLCwIXp0scB8aywoIyumkuImZBJ8xc/TfGi1YZPRROL8NipQQH4ykgdTHL/fF8y2VpaSrUHOrwxqQb9QoJge4wF2t4Kh4lk6cAB2E9AFub+2Li3DRlaNRyFYqrMhLMTsSN2PTnb1w0mCGijZzhlJqgYCPtNQyskal164NrQijbp5YsOUoClRbR8LVaC6JYr8Zb8XkIIEWHXff+yqR4vlstptlsqzvyknwCbn/AAn3xYuJZGl3uWphQFaqzMP8lOpE+5XAyQbRXaxrFiQUj9+WPcXQ8Ko/+Wvyx5hLiUzPluiVIhvaJw2y/BwEYtURTpJUFrmxsLGZ9vXC98sY8Nx/hBP5++NlzBAAKkW5gm2Os4zoWTGVfLZZ6uYohqVNSKRTWC8R95v06Rzxz3irk5mqSUJLk+BdK3v4V5C+2JMnVZVkAz6dPY4CrVCahLbnrhVGhsrLjwLjKoMowqshpK6tpQagNRsp1jUCIN4vPkRaT2+okyXzBI2/u/1J3xyuhTMfUXwXRoOAYv6kn+mA4I3yNcHTP+s0dZAquo3JKW6bAgW6xio9seJipUpMtwybWJHxASRA58sIhUeR8NuRj2OCOIa6lJC3xBjF/wAMLby52wMaNm3yW7hWVWvmKBlpq08xck70+7CzHKEEieu2MpUUXjVVarEg0hJGlb6U845RGKAlVlCFTtqjynr0wRlM4619UKzadiNQ26WvGM4sOWzuuXoZcuKfeH4S0Fl/m0j3sx9MUzsnQSpnM9SvA7+DYf8AdaJt0PlzxWz2jzLLoRRTuD92gm3Mkkn2ETznA3CMzmaNVnTVNT+8YxLSZPX6YmlKnbGzLPRQNleGHo5Rr7mHUekaT88I+ySH7U6xJZ0XeLliLkXid4vgaln6oK0bkU8x93c7guGFr/iFxiPhpYZmsERnYNI0TIKtIIj9+eG6M3s6NmuD00rxUqSO7UxMAeJoB5nyHnfCrtJkUViURB3mWYQsnxh0UtaAW8dt9sKc3mSPE5ZCZnWPFvtJM7jl88e5+izvSCITpRqjAFQDLhZkmI8IG/L1xP8AyGyftVnU0uqqEsBYzMMs8+scvfFt7N5lnoCFJYs+qGj8TNJHKfXfHOuM5V1omoyhVkLEkkGQ158r2n1w04dw3NQNS02W+9ansevj6DcjGdY8mTdlv7UcOJOTQ+ItXW5JjYttFhYm0zF5OBajMjN4viWQFBKk76VMgqdrdMV7iiU1poCy6u9UwDIWEqbkgzM/TA2XKGdbqxJnUrk+k9IgDfkBhKtDIbJX0OusRAqA/CbnTpO95ufQDywx7N9qculOmlSqFYKT8BnVJJBYTuSYNok4r2aRFBBZTYAQLe5kz7YRU66nSV1NCSSpj3Nj5csMlaNdHRuzP8TMrRytGnV16kQAhUkyAJm8bzf8sPz/ABJyKgSakxOkU5PLpIn3xyvhy0rsaeYA56HSZG9yo69MM8rx6mQSMszHSADUqGrtYabLHnblfAl/sZFh4lxZcwucqKHVAFADAqxikSSZEyTEW/PHOOxmYKZms+mQKbhiNl1ECR5bgDzw/p8Td6VcjwliIDQCPCENucKzEel8VrsblmqvWRCqh0AJLAELM2nnboTiq1EmzqPC+0v/ANuE7soi0Td7SdPhMR4pIHPb6ycK7RZoUkQZMjRTVAC0ElYExuBz9/LFbyFMJQzNJqpjuNCDSWAYsp+IKAIUdcbHj+bAAYltNiyIbDqToiP15Yi98Dos9LMZgVK4GX1K7iLMZUKEAURpI+IzqHX1rXa3iNY1qK1ENMkoQp3hngzDNEweeN14lnXhqSOYvrdiqgdYBBbrH1OFHFKdX7TRSu+uoXTxAEQJJgTyi+Gh/QZfyN+O1XqcXy6oPEC5FtWyMSQDM2k+2LAuRzVYur11SmQPuymlrwdQMCSDa+oTIOKVmw+Z4pTpsQCquCb7BTPw3OLZ/wBIogu0+H8TQD1F/wDjA8rphhFvgkzfZyicz3tXO6ahUhoqxUe9pbV8IgeFVH9MB57iWWZ6KCvVIpd5qgVCx1wvxyCsRzHPaMQ5Xh2UojxZynSGxCsDPPe5/ZwyocS4eBPe0W/yghvyn8sJb/Q7AEyOSj/uf+7/APrGY3qdssqCQEaOVh/WTjMan+hoqGX7BVi4Rzp6Emx9Np3w0/8ApYdxXmN5Wdom4NonA68ci/2Rx001GUTy2xHw7iFOgHNPLvTDXYd5AJ9SC2088UymR+p7/wDTevfxUgOVjf1JEgYp/aXhDZbM92xBOlWkCBB6YuOV4qzqdeX17iVZgCpNhcGeljfyxVO19RmrqWQU/uwFXUzeEEgXN95w0JScqYGl0MeE9nK1SitREZl0ySEJHxFInmbE2B/pg/LdlKz3WkTfcFR+Zke4nG3Y7iNRcvCmrpDmdEMBMNZSsDfriyZHibCSDVBMzNNee5jXv7YeMpW10bBMD4d2VrrdgI6ErHvsT88S8S7LVDoC01Ya9UCw0lSpuSCT8J9j7nHtJVA3YztK01+pJxKnGK1RCNVRTe6k29lBn6YTyJ/0hlFcAfC+yDL4TlhEmxZtN/OWjnit8e4UlPitGn3JRHVfADMzqFpE3tuMWrM8TzSgkV6scgXBgx/hSfS5xWeM8EzGaqrXOZUPTVQrQ0jSSZDb6tRm2Jxk7tszSRaV7O0lhhRqL0Boo310H64gbIOrlRldKwIbTRnkLrpEXPX2wlp5vNNC1KpqT8RghT5ltVzOGdPiWZSBrLkAbPqi88wLARa/ywjsZRQBxPs26/epTa1bvHBZWFgdRF9vhEHoOs4qeXypqZyogXWdRiATsRe1/wDnF44hxDNsCdVMAi8rt5X8PvipdmM66Z/XTIBcOJba4vciOVvbFoN4sVpJos/DchmlAjLTNgfEpU+cgmDHPzuMF1eF16lVKmmtrRdEq2kQSTpuoJ8V5iL+mCf7ezMNDqIsCIkt7LEew5Y1rcTzdYRTZgwuWjT7CF+sj+mIW/wqooS8Z4Dmay926OFmSY1bX6gTjbKcDqyBUy/eKFAZgShgdQZHzOGNfhGZC+OvVaSdQV4BJAmbf0wM3ZiqwH3pIFlDVWEC9pAw2f6DFBGf7PUSFDZc7wumpEHoIEEk/wBcRU/saKZo7C66tTW6wGJOJ07F1dBIq6ZNxqYz13AEHzOM/wClY8JqPsTpSmQojqbk4W/0ZxiA1eI0I/8ABuqw0HUpHlJmw32x7w3tBl6NGnTIWo4RF0pqB1BQIgWYz5/LB+X7GIokw56MC/58/wB+u9HsqBUOlqi8t0j/AErMD29sa4vViYiHivGdSqxo0lqqCIOqpp9Ax0raORk4VqKlZXqPmNLC/dhhTLHqAIA82N98W7Mdi6Jca6hVp2LqPM+LmdthzwAOztLxI1INBtDFZvY64JBA897WmQ8XFcGcRBXzj1EqvVI7xiQdoJUEG4tsFHq2AOx/aD7HVZimpGhW5ERMEH3xtUSKLFbL3lSBMx0vz2N/XE3YqgjtW15c1/hPxKoWdV/FY8t7W9MXlWNElyXnK9uKYBZMuJPKC0+/KMGUO0uYdZSggiI8DkkHlsAMRZcpzoKkWk1KQn0CuT7DBB4sAR4EEHmxPyCgiIjnjlddI6E/bBMxxXO1J0kDYlQlON7G+o/lf6Kko1mrpWzC+FQSSdMzpIEBbHfkOWLR/aUk3Am/wcveOU2tiv8AaDiAAkgtAJ1RHnB8UAQIEDDeOVPSQJ7XIgPi4kCjN8LXXeNvlcYejsg9W3fVQpMiVG24AIHIDc9PkDwGBU75IV9JWWJi5nYXuABM8sMavE6tJzrzCmDBWXgcip8Rgz0i/ph/I3ejQaS2Hr/DymLCpJXm5npykfvzOModk8uxINWW2YLKz6XkfseolLiKv42DPBsVSR0gQbCOmNX4mgQKFWmSxBU0yPFJHIbGOmJ/ZjKUUbv2dyCErIMWJ8Jv64zEVHNGP/FMvkKFSx5/i64zBqXv/sbOAhp5RGHhpH/SxJ/+InGsw4EPM2DEn6ar/KMD5fP0FIEppO/in9Y9D7YmqUsuwkvRH+sz/wDITbyw7RymlTiWtWUuQdhqSFnnB0xYTecVvjyeJD3neXYbRAGkgbRzm2HNetlKcktTY9BqYj0tHIYrebrtmKgCIbCFAF/WB64p41QrH/YuqxLqtNXNj4gZESCQQRHLDnN5y/jlfU1FHzP64QcNyTZNw9VlSw1K03DbAcibTaYwwp9plJuQonzYMPMgi/8ApxnLdrgZOkGU+IKI8aCP/wAzflvgqnmqLCRHmVNUj30gjAKceTYRvyJHpAiB7EemGFDiRuX0Io2LEFjHPckX8vliljGr5kL8FOQOYpvH1EYXV+KZgsVWmiCL69Itvt54OrZpnVWLppJsBUAgX8gcD9/QXfQb7irJt1tfAcEwJgeWrNqXUU1F4hRYkxYkEdZ9sOn4dWeSH0raCABPWRctiOl2hopYMg9C8DlsBe3nj1u1ugkrUqH/ACiFMdSbx5QcJKEnwHRrmMg6jxvqTcmoCQBvOk394GBuH5SlUqwaVUkEQyix5wbeD0nHr9oalcRFQgSToRd/U3+frjXLcXqUkNN6bE7XZEMdDK6vrhHCaQLQ8ThuoFT3qxsS5EchaTv/AMY9TshMl67i1gSQZ5bkDfrGFqcZzJWKYFILsBckX9RtfYcsS8V4HmMyzE1XCDToD6f5ZYm6qIN/fyvOn20g6fCGuU7PqakmtUdQBBDnrceHUQLfl1wc/Zg1JPePHIBn0+vik+37FL4d2XqO/wB1mPEPVbbG+29o5jFs4Z2MzSsSa7gkAghh0mDqkzMWAi24wGkuw/4Pa3ZisqgJT1Te5WfW7AfP/iHLdmsypg0MvqMi7KDtz3+k4Obs/mKak/aapYmDLjaxmJIt9bYlHCKtSNWZqGDaUX8xba23rhc4rtf8hoU5zg2YB8VSjTABjRJA9SRgilwNtOk5kmPiuQNtg2mDfp54MGU8ZU5txC7KoMmNiQDE+mJ832fNS/2wzH464p2IsDKzMeQ54KlfDQRJmMpSFi7MR0Cs3MxLLv8AXCvO8QrAAU0BBvB3jefK3O0Ww1PCUpN3QqM5JkBaqsDfmyBvXb1wPxvLUaVJ2WswZUbwF1Oo9CN+f5TjY29s1quDngzJ7tQZgSR7kk//ABHzxYf4cVAGryFNksbndpgc+XzGA+GcG73LhzJ8ZUBdxJufOBJ+W3OHJZRcuWFVRUDBYiZUzBPSDfe+2OqSyTRFM6LWNGRr7pJ5uVAjlNrj2ONKWaoKWCVwZlpFRImP/UbycIyuR0gtTCMWv4HcDf8Awzy2jniGvUyq6oJiIjuNMx0lRN7Xj1xz4V7Kpjn/AKodpQV1dTNwo5cpI8h57R1xWcxncwWZVpGoGNtdrf5eQkTNvnhzwLhif3zAMrRAVRPobQvyH0nDqpSMfBpBbY+H5X1E8pm2GUlEdRyXJSanE8w4ZFoCmi/yPpNjBJedTCeQI5YPoZqsKbaqSBRH8pgC1tVuQ2M4eV+BU2Gl1EmGk3gnchipgg2A2sAeeDfsSaAgSZPKG/DuRFr+mG+RPVAUO7K1ls3WKwKO1100YnzLLbryA88FaaoJL0WmALkLIiRE3MRth0nD4nXJJBgyRsL6TsLzA2O15AG1fJ6acqhYd1Y6hIJFiS3iYMd4B5DnhG1wFeNtaE9PMBgGWkCDcEyJm82GMw/GRp2GjYAbNyt02x5jWvRvikc3UpOkgzvAj9L4LoBLXYbfh253thZTYVCe7D7XvB+QHSOePYrIYIkG8Gb+8i+/1xRo5xxUr0eUE+ar+mNlz+keA6OVlA+ZiT88LcqneRqoiAN1AnbmQZPucSDKquzMh6Tz5jc/lhaXBgwJTa5hyf5gGP5nG1LhtKL01aNotHr1+uAO7YD++b/Uqt+eIkr1gYDKSdvBTn2wyj+jx/UNDwjLn/tfU/kDjP7Gy4H93B5yWH5vjfLcMzDialYr5c/TaBb/AIxJnadIPJD2AFyCth6X/wB8L8jTpMZ0+genwyjv3YK9d/KxLEb4PyPDMuni7oMfMz9AMK8nmKoZu6q6ULSQwDDzPUbDGZbtU2rTrWZNypIPSBN8VU3LQqUS2nKqwhKaDqNIFupmD9PbC+vw9qh01XXTMhUHhHrEaj628sDJxWtVhRUPotI/lrwSOGsoOt7c/DSH00t+eDtBdG5yQ/uxVd+UA+H0PJeWPDwORamtxuxNvWRAEDmeeA6HFgxVe/enFoNJZ9iYHS0YZHKaz4szWYHl4VmIO2mPTB5AjOE8IqEhqVRGU7miw+hEnpzGLRkssVYHwtczrIJCm8ixJIsLkeuEGU4KNRCd+FlQC9UIG6mFsoA2neDYWxLl8lRqjUHqOAf/AD3AMc4JBgekdMI42NotDOpgqDa4lVAB6jUIHPCXjXaiij92zhnJutOXaP8ATufK2PKfZ7K7mjTJH8zM/wA5wdk6FKmvhREg7IsW5SQJ2/fPHNPxpDVfAHS4zqOoUa+x8LIqCfU7fOT9cKM9nMxVqFVdKK7RTMsBzJci3r9cNuO9o1RdFMeM2sAInp7YV5TILTUMFLMSCXYzHQxsYknyxLFLdGdsgyXDkpuC1d2vzcwT0IBG8HfEvEe1YptNOmoA5FR6WMfXfE2bzIW6hSTBI8IYR0JvPqBthRnuJ0EYiq5JHISN7yQAQLdb/TB23sNUhllO0tQg6jSM7AqN9haImATvB6icMOI8QICLShlNoWEUAnYhQB1ETzws4dnss6lqLhiACRcGekEi1t/XEdSm26tTEwZupXyIG3pODiYPptV0/CirfUNIg/5dpkeePaPDwoLyI6jYX5m0R8vMY8PEyUhgrqACSZAMC5APoTHlzwtzfaMlWUOAIHh+GdrAjnjVXQKNOLdnKFVSoJDTfRAEg77WnrgLhnCjliWTWRFwxUmY/wApI6WOJ37TgKTEbEkEc5sAdpjl8sC0uKrRnvGY3B8R6iYsIG4xS5VoGKewjP8AEGqSqUyKg2N1iN+syCRBMYFymdYeGo9YVALguAIIJGkDfnscer21ogQtKb8gLdfI4EHa9naQgj4SQDz8xf8Afnc1J9AtDOlk2ZGCq6sl5YmDJJvNpnVf9MTZejmac95VEKJgKrCJsANILNPLzwty3EkcghSIMNDGJPl0PS2HZzlND4e79SQtreXr7zywm1zyMqNK2arqggyW3DpsOchbg2EX3jCjMVMxpIFSQZbTrABBt+KBAJLc4jDarxdGkKR6gAxPUHe0bb+WFVStTcQGUE28Vjp3NhZd4ieUHpi0JewyRLTz9UiTUqtPNFYqfMELz/YG2MwD9qK+EVFAHJSVHss2vjMOJv2Vs5k8kMRycx1JF73GC8ppCGSF1CCNUWJBiDPMfTFmPC6LXal4jOyT6SQfyOBH7PUFBL+HnJOkAc+ZiMDNMGLF+Wz6ABdQg7gDSB8rG39cMKddGjxKOgkDy6D9/LCdKeTat3YqsJtrto1epvHKTHphxnOxKr8NYdRPMewwJYp7Mmyc5amBq1KYUk3vsYFucxiTK0O6ggGZvzufS2ED9nWX4ai+pOn8zjRcjW/823+Yfrhq/Rk65RY8zmp5EeWw9YGARSqN8KE8rx74Wjh9Rv8AvTfqf1jBFHhFRjH2kAje7R89j7Y2CRnvo2zOQeIZd+mNMplDSGoU1Ec2At7na2JanA3H/wDpJjpJ/rj3+wjB11WYEbTAI87/AEw3AMfwOy3EjEqQfMXHzGCaWfBJ1QJ3kR+/98JF7PqPgZh1gt5b42r8GqKsrUqHykjB0a2NK9KlqmJB5bweRjGyVaamFcLaJU3BJmDAkTA6TGFDcMrICe+NpmCSPn+/TGlHg9YRFQCCSNudifz+uNSXYL/CzvWVTeqdJu03+cG87RE4My/El0jQwMCbBdo3uenriqHKVtzXDegBM9do+uJTSrqP7720i/OQI+v1wVEDkOTxt3vTqL4ZBnefSJ64m+11WWGctHTw/p+4xVhTrAwahUnqNJ/fLHv2CpEmq468/wB/74zgjKbHOYy19TQY5f7nfBdPilMC/dqF/wAc+x5DFWHDyRtVcDneMFp2fflQ6XLT9BhJeNMN/hPxXtdutES2ykbD0EcuuFfD+AliGqDUWJLk7R/UnacWDJdmDFwqzPK/nbp/thwnDVXSGNuQW4MbC+9/30i2oaiMvG7tlfpcHWmQaahdIvpJnyBO53mx6b4N+yViJLabgAGxMcxPKOf9cM6qwAVAClip1MBNgCALFrMBYGLzymMV2YNrpatSgRTDEiSSS5jSszyXaRsMT+Rl1BCEI1wG6EpEGxg2m9wb8hgOt2YzFVgNSww/Ebn5e1t9/PFmqIgDGnSZXmApUFLQuwhRvG4uJGJl4eEJeoobSsaNRiecgC+w2nbleT8gsopdlRyvY5m/7jzHxDbpcyY5W5wcNqfYqkyme8qQbyxWDy5Gx9cNaOfdk8VPSJPh2AmRqgCIG8flgzLpWqP4wVp043EKT/Mp5mJJxvkZOkxUnZHJUx4lYlrbsR6E2G5tiat3aJoRPDJGlYm3iEib3/TDh8moOlXsJB6T8iQeu2+FOcyWhwquwEkFh4hYAieQ/wBsDK3sKSIhUt4EcAn+UbxsLb325nENXOmHV3UlbFGUatXIQdjJnl52wyy3D+9pz3q6b/zCTs3iBBmReMU7M8FLk9zUjSfEADAPkGMxA3vh1iwP8HVdqcgmjRItOgfW3ODykTgF8hlqkwtRTEErtbym841rcPkKoBawm8jUIMwTYEiRO0keYj+y1qYkakGkfiIAINt/P64LXpgNn4DSn46w9FB+R54zAj59wYh7dFkfOb4zD/Y1Ic5CmiqJLGOXL5kk8xhZxriK1WNMKngvBBj1NrxHPGYzAxth8nSEFThoqH4lBvssCeWGGSy1VIirIJFjIv8AWMZjMU/BIRVjlY0y6rbe5Mz7T09cbHMpv+YmT/SMZjMKjoZn2kEwAb/h/dvbBpoqoDOunVt6z0kj974zGYzB1YNVzh2VAOUvfr+Fd9uuNstRqk/eOluSpp/qQcZjMYFXQchBNiZgbhSIO3K14wLn8qtIamcQxmCCT62t7YzGYV8mkqVm/A3R3JBB3UyDYiLxfqv+5wyocPDgmAEAJDQJNyOpMi0evlOPMZisXolV0e/2XTRdybSQAPhidUyOYgDz5b4jWjQSWqDUwAgReHbSNgAOWzY9xmMmGSNS4DACmsnxaTsNlmY6k2vsu0Ylr0IJHhX2LGPc+0m+PMZggSIDXuQPEDAgixI56dje9/8Ahhkc5E9Zg+vtjMZhWh4kec44wsi36k8vXA2Xp1H8ZLFjMeLfy9r4zGYScUkUg22PMnkCoAJ1ty8tpgWUXjYCcHZ1VAKSF8JNwW2jp5EfPGYzHLNaKVbEGaCxKEs4ZkJMgCDBjn0xmVokKNZ+7XTpAEzJsPcnY2vfHuMwj+q0S7ocLRprGkMIlrhTYdee/TCLN8arNU7rUqGfDoX8PnO+048xmDEaMVdECB1d9aACd9XxWknSBza4nYcsOE4eo/vFhN1UNeeZt69RsffMZjNm8mj2qygABfa0SbxB9d7YFWijE6VUNO7ry20+GdonGYzCp7oTHYpzRIUwbmbEAi1udxb+uA8nl3rAqHsLxtHpvPIXPtjMZi0W6FSTZt/0/NyLnzI+gaMZjMZh1JjY0f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6" descr="data:image/jpeg;base64,/9j/4AAQSkZJRgABAQAAAQABAAD/2wCEAAkGBhQSERUUExMWFRUVGBoaGBgXGRwaHBsaHB4fGRwcGhsfICceGB8jGRwYIC8hJCopLCwsHh8xNTArNSYrLCkBCQoKDgwOGg8PGiwkHyQsLCwsLCwsLSwsLCwsLCwsLCwsLCwsLCwsLCwsLCwsLCwsLCwsLCwsLCwsLCwsLCwsLP/AABEIALcBEwMBIgACEQEDEQH/xAAcAAACAgMBAQAAAAAAAAAAAAAEBQMGAAIHAQj/xABFEAACAQIEAwYDBgMHAgUFAQABAhEDIQAEEjEFQVEGEyJhcYEykaEUI0Kx0fAHUsEVM2JyguHxFkM0U5KishckY8LSRP/EABkBAAMBAQEAAAAAAAAAAAAAAAECAwAEBf/EACcRAAICAgICAwEAAQUAAAAAAAABAhESITFBA1ETImEygTNxobHw/9oADAMBAAIRAxEAPwDovEBAK90KVT8LAgqTt472Ate42uCYxWu0fDWpr3t6jnUdQIgxIIImQIM2HvbBvF/4hrQqJTXUxNyIB8JFmQqf0F9r4r3/AFC1SqjVEZmqMRpFMaSpmAF1DWZ3Atzvi2T4JY9hvazWMlnAWLTlaZkGQAKhKiYvbmZO8xtirfwKo95m6okeGlqEgHaovuLE3H+xb9tuItXoVCyugGUIXwsmoB0Y2JgLIAi82sDGK9/BOuVz1QreKLTYzGtJi4g4W9jpaPodVI542xDQM3knpOJicTCJON1e5qUa9oVmSpP8jiZHWHVDHTVFzhRxSojNroh1rGwNJXl+UkQFeLb9PiG4b8eao66ECxKmTe4ZSPLeBiqcQpVsvemS9NIVQ+nWpiBOx0xBsYF4BGKJCNheV4vVrl6VctSIsdH4hMatU/8AtWSDbUOaLL8CoU+NBAp7sZVmJJZn1Fo1MZLKYnxW5dbs+D5Oo898QWn4kYhlJAsYJVgfOQehwtpUKlLjml6otlJDKkBVNSwInaZlrC/LBZlplxZ/u9FXT3YgpWpjVGnYkAeBh5ArvsLClZ3M0FzisCKg0kd4F1Bm1AghB8B3XwhlMX3gWTiOadWmpSaooILMoXTHQgmQATc7Qd+WEnE6GWrZlLd3902orIPxJBaCtxM39NjhWMgji+YbXl2VSIrUbq9USA0gmk6ge4mDz3GFf8Pq4HG87PhmlebQdSTv1M4ccSpij9m0VnrRmae7SI8R3J3sBvEwDFjhP/D3MRxnOkggmlsOmpI3O0eeDQLo6nVrKw3BH5/rhPnG1eGB5AD92wa9TUbD54gqUiLwAOoAnFoLE5fJLIUcVrFKNTSseBySY3gxsTB5YTZCrry9JhTdYRQzroLSFAIg39Zm0W2w37SUAaFTc+BjEE8jyiPynA3Z/h7rl6TGhrmnTI0vJIgESH0i1udrxiqeybX1Dsplwb2gC1oPqep9MMaTTznAiZpBMrUpnoVPO4uJU/PHmU4pTIJkkE2gEzt0BA9MM9kxlGIq+VDiD0iRY/PGy5mbAH1Ij874ICYS6GxsXKWB0u0Rsw/ENvFNgZsetjaYxDVin42BZogbfIfTDSrl58iNj0/UeWE3EaUxHxEGwgT1AG1yCCeQk4eLsSUaForVGqGTGpiixymxn069Ax5iOQPNTilILBZzzF5fURPKYYfvbtHaemyZdVSBYqYEGNDDwwZBmLjbHHKNQVuN05FjUAaBM+C8DnfHL5N+Q9Dw68Re6eWHiVpQrAIBvEXjzBtb+uJ6neU/vCJQ3K6goNvoY6b+d8E8PVUdgyypj7xjAXUJAmIBj0mYvgrNUA6hEE7RLWI5ad+UdMUjGloDmm6ZmX4s7pCeAmPhUtHmSQB9Djbh1RkdkGqSRLlCxNgL2BiZsIAkxGN6kjTTBhpv4rDaxhdxI+fmJ1zNPUKikQWGmS5EWESdI62xbKkc+GTdFZ4pT+8zYMCRljPnprPYX3F97Yk/hFmWFLNECQ1freyL5YG4vnlpfay1yKlFF32Sk8Enn4WW+Gn8JVX7G8A6nzFQg2uAqcpvF8csH9kdPkX1Zd0zU7wPL/fAPGB+Ibr0MfPErmoCQUkH0B22A2cQPI+RwA3D1bxBr8wfwjznb5DHU36OaEN2wJdJu6ksd5FQ/UGNseY8q5pASNTHzCI31a5xmFyj7L4Sf/mL8nwBk+8pP3JZgrK6d4bHmacKLDVCz1OIs7WYMjuKdY6isk6tQgglp+G4EqF2385145Rp0mkmrqhxTVL35sAgJAHM/PC+txp6lSme6dWDDSuoKYIbZp1CAdwP6455KuCidmna2rTTLu2ga61CuInwgfdldEE6YE2P+Kd8Vf8Ag+zfbiEqGm5pPpIvJlTpI5gxthr2tovUR2KqhAqDTqkiKZmSZZvhPiYiZmwOEX8KqTjPrpIHgf4pAiL7b+mJv+h1wfR/CcwWpguAHFnCzGrym8EQffBjGcLl4kiGGKy0fDf6CY+eJc1VYrKQp6n9BI+eBQLBeOqxSEjVM3JsFveLm8e2K3xJajUqoqKqALqBRpsUETtAUgtzkrscNqtJ3BZmYEi0bFd4AjcxOwItvBxVqmv7LXCN4VWoIMFtKSsfDKgx1I9sPVCWNuE5dkqFlYVAgEgEQfiuNI6gmAP1wty2X+0doauoFdOSSArFSASvNTfc+VxbDHhOTRK9RHpgWpmNty9/hG+n8NrYD4Ksdoc5pvpy1MAeUUjE4D4CuSy1eDVKShaNWBckVAPWNYuPkf6YrFfJl80oK6XNCpEEL+NLgmJ9N7+WOhgBrzty6HocVLilEHiCLVBKvQqwFubPT5HfcmAD15WCkGhJx3J1dWWDPrBrrAUwJCsb3N7HmOYiMVzsdWqU+KZqNJbuwCJ3upEHnsMX/jOVRKvDwk6ftXUgD7qqdthLX+eOY5IVBxbNPl0DPTZGUEDSQNIMmDAIMT58sHLYrjpnW6Nc1ABJXpIvIsegnyxPWyTGwdvnHzIv9cHhAFuB1jcek8xvGPadVDUKAw0TA6denMYd+T0T+L2ytdoOFomVrsygnu3O0mynnvhnwDK/cUYgDu08/wAIxL2sEZPMaYB7ppJ2giDPtg7hSjuU66Fn10jC/IMvEa/YxctvESP64HynD10jfYfkMEZup4HvYBp9InENDMHQvKf63t+/TBTl7A4x9BAUdNv3fGxIx4u36Y90YxiN74CWgodmiCR87X/IfPBzwNzhXxLMSPKwFrnUdgMUiSn+lc7S8XWoUUKdI7wB7iXKQAoIkwSt9scnyLAccVlMAV3Mz01E9ekbfLl1/tjwxRSQrYkna8yP69epxxzsyY4zRvJFQyT10NP1nEn/AGdEP9M6vw2odVUQSCy8w4jQsgjpM3EjBHFcygTTpYs0KI1AyWAuP9W/lyx7w+hreoQA1XX0g2RRyA9IJ3xtnaJOgOLM1yt4iH2PwnQCZMkxzxZSqJGSuQsGumTpDMkyAACw2MDmRysOeIuG8UUa/A58ZuUM+Ehj9BJ6DDFhUKAmKaneQDzNr+EHcTPpFpByPdPSrl9ALGqROieYnUFBFhY7eWM5b0PFa2U3jebVlzI0n+8BBFgAEVOe5sbX5YuH8LXVOGUmKAoXeSDJEuVBZYnluJ3O0WpXDqU5XMhiRFRwDaYCrHyn64vH8Nsky8NyzqNYYMSsaWBLsZR4gyIlWPuNsQ8fJTycFwzTd2sggrFmkW85PxDn1xU+I8WLsIMgXlDHyab/ADtGJe1nF1pFUpA0iTNTUIDTaDeGnmQeknCnI5sEloYWEwFEKek7gdLH6SZ+S5YI0I0smA8Q8NRgrnTaJPkOnnj3Audp5dqjGAZJuFJ8v5Dfr54zCODKfOloAo01UtTSo4Opj4WnUDz57CxO8j0xvXyzsgZagbxJfSQQTOmSxkGQdp/SHNZdxVIDwSLRIETsTeAYmGkiB5Ynq5+oBS0wzLUUjSIIOqABIlzM8yNo2xqNYHxvJ1Qjd4xKwQCVJFkMgEeEwbbc58sCfwsQVeJUUc6VIfz2QmJM9OeHfaGmTlqj1VI1RpJChb2IkHryi31xV/4YZjRxLLmY8TCZFpRvUYy0zdH0/l8oqIFAkRzvPr1xHmkYCEAI6cwPLr6Y9oV/wsR5EbH364JjAegLZWeJZhSCtX7ofzEnT6Ej4fePKcUHiGZQZd1DsCyPMTcy25AGonV/XHTuJcJNeQ+gqORWfS8j16euKlxGiqcOqgUwChqKzKABC1GWDEEiNgD0w+ROqENapVZ2ZWqudKDUZDjxPEwRN73B9se9hcxU/tbOGoRq7mkDq2I8EeIWFovi1UOGa8xU1h5FOmV8X4S1SRY7SDvNzMYp+QyeXTi3EqdZ2Sn3SKJ31EI3LeCJHLGchki1dtuLPl0RqYAcknwRr0iNmuY8jY9MKMp2vNbNUHqMaZFN6ZZ0X4mKMF3X+Q+IRBGEedkFTHhjSB0WdwTdRM9fXAudpw9OSFZDqBjYxYEbHbHM/J9ikY6Lr/EPOZikMqxZY786SgKkE0qi3E9CYvbHMOy5qvmswIXvCseKNyQvhnYkWnzO2LD2l7RIzUi6E1FemT4zpgU6mkhNMJLEtAkR0xVuHcPNfN5pAhJu2nxahpblpB6gXG3TFL2JWjtPC+2KDKrqFN3WAaVIxpSBA8RuRta3pimcQ4tXOb7xWfLopKySFYKG0+MgH3sw5csVvJcOrUlIZK8MNJhSWm7CIIY2n5csN8lmTSoVKjZZyfE1OqxqKNRuJvocyJ2mFPtlsU6L2p4jq4VXLvT1tl3MIxINjBWYbaDcdcG9nePUayAU6itoWmrgH4XIsD68vMeeOd8X4O1PLs79yp7uu6LRpojaKlNjpqRD6VJmStjueeKp2Z7TtRq0wqVdDPT7xaWklghI06JDBYYiWN59MUrdAy0dy4hmNBK8qvgnzJWn/wDv9CcHUaQqNrnwiQOU8p/P6Yr1HjtLPU8uR3i//ceHvU0N4EdjqU9AL8rjra0o6geEzHS841sNI2FEjn88avbfEGczF0gkSwm3r5YytW/lkk/yxyAvfbfzwVYrrojoZrvCQVKxtq5xjZqFwzHY8/SP64GyGYhnvbUec9Np35484walX7qn4Ad35jyX23PLD8MSk0Ju02dSoWpAAuiPBsYLKY/KfbHIuEJPH0JhPvKh8h4Xby9J8t8dU7VtSylKhSVfCSdR2JkqGYnzBMk44twSt33E1JIuXN/8pJ+s/TEW6laLxX0o7J2eK1HqspYOHkQL6GRSDpFjEMIidt8FcXdlqUVZdRZ2KsCV+Gmxir0QFtU7QpG+9b4HWprnn8JYwoLHZCESTuBHXeJxYOKV6bZpDUb+5ps15iXKqukyIJVXkHaPRsMtxVgbqVInzOYWxWm1RDA1tER0U8idpFtxM4H4NkUGVYyNRDyA5JGpmNxNiQ3OfOcaZ7PLdmeiJGpVFSSRG7G+9uYGFOS4nSWkkadRWmJUzcxq8J+EXix5Hyw2l2bb4KQ7rTpZxSbCo8RfpH5YsWY7RtS4flcrQAMZeg1RwWDK5AaARbaJmd8UftJVIWtAjU9Tr1I+f++HGY41RHdgpWdRTRdDMZUqAJBBuIBgfnEYjlS5DNWwbK9oT32iq7sCRAYAgDmZnV5c8W/g/DBmGJWI/CSAUmx+A7yOkHzxTaeQ79gaSjmZmCDsAS0kCwMcz8hbuFUtPxP4g6+GZhVNgL2kHEVKKavZZQk060TU6GXWQ6DVJkDVYkkxa3754zAeZ4qutrHc/hn3kdd8ZjpU9cIV+JN3bEAzRSq2ipCyVJWeRO4O99ze2NkzndkVbs4emwGmVhWBgliSCIgR1g8sV88QtBiLT5+Wx/r9cSHiciA2r59Z/l8sLkzUi2dp+1FPNZWqNFRamkaiSFEiDdR8VhzJ3n1532WrhMzTJEgNtMcv364e5iqaiNIGxEyRfptf3xWuEPFRT0M4zYEkj6DyH8SKPdqr5eodMAwykArFwSQTcDeMNE/iVQjw0qzey/nqxx2jxEG5nV5g+3KPcYJfijyCDFtoiR74bbRsYo6vmP4lUQpmlVA9F/PVGKdx3tiHoVqdOmYYu0sYgVCWkQfFALe53tirvxNqg0zbnNz+mNM5WCh4OwAIA2lV+f6bYnKTTo2KZdeH9qx3zHuzJp0wyg3JVqhJDSCJm2/6peHdoUHEeJMaLFaq010sZKkAC8XPPbCbhmcTvAF8NvxRBIMwQYjcfXG3Aa85zOEpJ8PwHa/+HceU4NtxNir0PalRgoVdIUAWFupluZ5fTCTN1GptTaRaoDtNir2YTMWiPXBWZrEqYYaTzPL3NiNvLChaIKNqJkVKPlAOu/kJb8/LHNB2xk10MOLdoFqLSPc0x3VZSSEKhta1Jm4NiLDAHAe0xyefzTU0RhVJWHvC6g1jtIIG87Y9zKgoAoEd9Ti12lalzHkPrhPkeGF81Vp61DAmGJtuN/b8sdKexGvRfMz2mDQVFaUYETWMCxFhp8IEcotYRhNX4vWrLfU4VCoIeCsSV5+IibT5zOIP7MCkB9mklqbeKQJ9PO1o+WIMtWE1InUrMJEqCBEWN78weuA5AwLJx/N0npsF71Yy1SFaCJFNgSzbmdRgTY4r1FlquilaaMrSr3DwG+AnUNVrTDG/rg2vROis5n/w9WD1BWL9N/TAGWyQgkMEBY+FgSpIJF2gwfOx8jh1Nt2gfGqo6vW7V0IyneFi1KtJZkAIBp1EFlJlvEoOne5gCwcr28ygt3hJ6aGH5gY5bxFEbSikrULKdAOoMILEqbAgAG8g2uBOBaaH8Qgf4bn6nFIpM1UdI4r2ty7FX8baWHw6RAIYCDqI+IiT5YDzHbVLgUWFzHigcjsLfnild4RSAgG8+fuBcY14fVSSSDM7en16Yk5MooIvGX7f6QymiGEk3JG8ETb6/QY2H8RYYRQWQCBLmw3jbawxTGcuSVMGYgf742XJuBJKDbcx/wAYdNVbBKK9B/bHtK2ZALKIAYqFBkE+G+/P/gzjl3A8xpzmpBt3hH/pMfQjF0zNJ2D6WEgDUdUgmSwAubSNp54o+RoTmmUnYPceQscQi8o2Gi8Zl2ObqFajqVYMQCQPgUG0ggk2PribL52o1fUGJ+50giCQNTzHmIIGxicQ8SM5qsAxBD2G0WA3mD6Y8yCsuZZtQA0IAQVAIGqSZmTytzPlguToKirDy7EEq+07Gb9T15YHqQtKbSAt5gi4uZuY+VsE5ldPiaxhjfxCYMehM8o5YHy9WlVDI45ki8gnf2k/s4kv0syn8Y4mGo6WF5aY8zNuuGxrAX0qCSCBG3kJxXu0FHSBaxE+o/LDysgNMzcWa0+lyfLlcR0w3k6ILkkzHGmIIUgTGnRF951fn5Yd5euRmqSmpYSSAbDwm5A3gCffzxTKnD11ah4F63O5ibm28b8t8WnhFZKh1LUpa0oVCEUQ1qUtJNojmP5cKkrRTJipuDO3iCqQ0G5UG97iLYzBydn6YAFzAiYf9cZin1JXIqqzzOrmRJsffnv1+uJHIA5eUfrHpgCnW02Nr9cNvtQakYCwwGq0HlJ2nfmMOEmWk2kwARBvPkZvir8NPjX1H54vg4x4CjUyAQRqhWO3Q364oWSIDidgRPLY9ca7NRcMrTI0+AsDAmJudvXDSlkwB4kvv4uftY4A4ZxAFYhiLfi5jnvBOH+V4xSaFahUfowcAx/qt9f0wcqNSB83wQRqSCpAMA3BjaNyJthTRp+Csr3gvEkbBZt8sWjOZtVQxQqadwDpO/MFSeQ5YreaIfvnCaSGCkHeTSb3NvLE27DwZwxqNOvHRTpOqTuTvPSPlj3h1OvUz2a7klGlS0HTboZvz2wN2cyr1M6ianVrzo0na/xEwvruDyw84Rm0y/EuIlz4VQEzpJMlB+IwZLYF9BVMGaoadUBkcwRJmViYgQRPrOF9au3dOCJHdUCvMnTVVREzIN/3vvluO0xUBdWRSTKyCSIkC4gzte/l1gTOg0WXuzbLqAxNgKdQmLDnHO4jnhYoRcDWvl1C0O7kK2YiShUalR5Okk38WFPDaC1M/mEa2rVHh17MCLb4fpmGf7IpVVUV4Vlql5Hdvc6dp3FgcIuyNBKnEag1AJpcy+q4EG+kg4foYaZ7hdGm603YEmSDoN/h073FywNpGkWvgat3NL7RSBEq9mBMGVSeUQGnz9Yw/wCP5eGRaQTTB+Esean8c+dtr4X0uESM4GCnSuvxAlgNEAq1rhlPLpbcYSw0YnDAmUzFVaxqL3LIL2vG0357fshpwXMSHoOQhLkKQFAhm8M2Mcp88OOI1QMlXRWdh3e5FvjQfELNv1OG3Z5K9Sjc+GX8NoDa2nVIg3nDZNIOIHUWWyoKMjhiSNQg/dPsdwbbSB74Nr5SkQSKVRdrav1n9MR8WR1ajqAYCsLAnVJRwADNxM8tvfDDMLNICW0tBA07ieXnHmcLnXA1FaqZptQp0w4hiYFo8JEkr8W84FbK1YJUEDUwZgy/zGxuIvhpxHKLSqqaepQB8PMmD1XbYHniPh9VNJOgl5fVBkyWO6kfu+ApdoLV6BuHlyShCi7XY89Rnb9N8R8VSqlTTFNlAixaR6mxBBxYez2WSqv90PiqHxa1/G1jCH5TywP2jpmnpprQQibFagdh5FCZH79MaUhXHRH2ey0pWAMwVkkbWafKDe+Oa5RCM01wZUyTsZHP92MbRjpXZ4EUsxqYm4AkCNJkECLGBM8pEY5xkfFnHUmCZU6jsdYUgelxe2HjwJ0WfjGSc5iq2kvFVwTsWvv6idoBtifKAGqywJVKclhKBTqaGi5MmYHuRg/K1CKtRygqUi9QtYa/iYWOrTaJ5Tq/w324ZmKbPWqh6ihyhXwLddKi5Pketj54VydUOoqyHM8PpilZjuv4QoJlQQIuefM43/s5UpmoqFOV31TziDfbY4n4hxNEpHSCwVqZJMkg6pEEnUPhPTbFc4pxcuo0r8Jkk2MGdxtbqTzwI2PKkQ9q8sPsNGqB4mAk+fO39P0wdR4ZTeqyU18IadRlAu9mBEoB5m+84U9oaqnLZca5sgb6e/XBj8Spl6jIKj6QwDsQbRCl5grFt554MkTiG5bs8e4qVo16FmJtGhXjoYLXkHa2HfCcpSp0swgpaalOiwVyWnxKEYBTEef53nFdzPGJV6QhZKyREBD3dMlgQSDB3kcrYtKZMLSruCNRRVB8U+Kog3tb0vgpMbVaGn/RlAbgkydi4G/KWJ+uMwraswMa4/8AV/VpxmEp+ylL0cgVF5j64bU1UUHOkEFYBBIINuR6dNvLCRq5J2I53tfrc9MNMjL0qp1CFQmCbkgeS39zGLs5h3xWplGVSikkKJCywBIPxCRewiDa++2KQPjb1P54v2a7NqMutV82tGQjavwwQIA0gsGExtfFGzNHRWqLqDgMwDDZr7j1wsa6MOezXERTf7y9JiAbgcwJ9hO0euOrF8uiSvdGBadN4GxJa59Mc8yXCqNXLoKNPXWKksp8LQdmS+l1Gx2N+eOjdluF0srRCd2KrkzqKkwOQGoQsC1t+c2xOckFWRpn8ukwUYkX0Mu/MW3t64ovGkBq1dLQSVhohT4XF/5SQAL2PljqOZ4oEBAy4FuSe3THM+N1BTpgKCC38wuVIqQY5fCY32GBCrM0J63DitQtJCgllLm8TY23tF9r/Nn2ayFXN53MJTl2akpJaNRUGmJmLE2uIN788eVeJZitmFpmmlFjTVFVtMaZt8Vg0QvKfcY14Lkqi8Sqo1UU3VASyrP8lgBEWI39MOZItXHewjGmEWkgc6SAXarUCagGKydIAk88VLKZCo9Ou6oIp0awYm2kM1Y2BvdhERNsdGy+QEh2zdWSBdaSpbpuRHt06CKHwzJd42al2lVq2kAMe8rr4hF7GeW/yEboLTG1TgtLLnJsmYar39XWdVtMU3N+hJfnvhD2EpBs80jkR57E7c/hjBfD6T0xkahfUCwKKSWAmmZkNPyFt8DdkixztUoQCW6TEh8FcG7L8+ZqUq66FVZRhuEMFkuCxncfU4T8dywapWZaoZvsrsQAYJVgFsGvAZoN78sFipUp1rVFDd2SWGoGCw+Ij0Plb2xW+LZ9WzDEuwPcOAwVpczqAJ6WYzYCPmlDUW3tS5XIVUKAKAsGB/MtrsSLctvPGZHiNNaQhiTrqeEBbfeuw5E+5xV+M5dFoVCGJLBRuf51km5j54OyXDzGoEfHUF5Js7DrfBrQyVsM47x+oWoFnVe7qhla7EHSywRMXBPyx7ns5UGrQ5OsAahADL5ze1v+NlvHmdhTDkmayR3fhMzF4Aidhib+z6qEFJJg+EapvufT9cAKWwGow1jVdoaXO0xb5E7YP4VWplBI8WpgYUX8RMncf1wuzFJlqAtvBNtptefl9MMOA0HZF+7csGe4UjUNbAxb1+u2MFcjDhdImkL2LOYFp8bbicFuFWxSfLwi/wAjiLguSqGghVX8UkEmxBJ2Jw0PZmtUSDKHfUGAM/X8uuM2hlwJeHZpXTMNpCAaARMxELBtY728sc64GuriCg38QJJ8OzAsem4Y9MdDbgbZalmaZYs0pLXP94Qb+QXVf/E3LHPeyYZs8SvKmxJJ5KguTedhii4Od2W3I5VtZqBpOt7CbSTyvPXbfEnAQrmqxsGqtoG9ifM+tx1g4dcFyLmkjFVanANz4iJgekiTE2t0wB2R7OO+WVmaqgZmKjSsQXMG4Jgjz574m2hzXjS6e71JzLbadUAqA19/GL3xXM7li61DBAVdUbRvy5kQbzzxcl7NTUNMvq0Ip1OL631QLCwIXp0scB8aywoIyumkuImZBJ8xc/TfGi1YZPRROL8NipQQH4ykgdTHL/fF8y2VpaSrUHOrwxqQb9QoJge4wF2t4Kh4lk6cAB2E9AFub+2Li3DRlaNRyFYqrMhLMTsSN2PTnb1w0mCGijZzhlJqgYCPtNQyskal164NrQijbp5YsOUoClRbR8LVaC6JYr8Zb8XkIIEWHXff+yqR4vlstptlsqzvyknwCbn/AAn3xYuJZGl3uWphQFaqzMP8lOpE+5XAyQbRXaxrFiQUj9+WPcXQ8Ko/+Wvyx5hLiUzPluiVIhvaJw2y/BwEYtURTpJUFrmxsLGZ9vXC98sY8Nx/hBP5++NlzBAAKkW5gm2Os4zoWTGVfLZZ6uYohqVNSKRTWC8R95v06Rzxz3irk5mqSUJLk+BdK3v4V5C+2JMnVZVkAz6dPY4CrVCahLbnrhVGhsrLjwLjKoMowqshpK6tpQagNRsp1jUCIN4vPkRaT2+okyXzBI2/u/1J3xyuhTMfUXwXRoOAYv6kn+mA4I3yNcHTP+s0dZAquo3JKW6bAgW6xio9seJipUpMtwybWJHxASRA58sIhUeR8NuRj2OCOIa6lJC3xBjF/wAMLby52wMaNm3yW7hWVWvmKBlpq08xck70+7CzHKEEieu2MpUUXjVVarEg0hJGlb6U845RGKAlVlCFTtqjynr0wRlM4619UKzadiNQ26WvGM4sOWzuuXoZcuKfeH4S0Fl/m0j3sx9MUzsnQSpnM9SvA7+DYf8AdaJt0PlzxWz2jzLLoRRTuD92gm3Mkkn2ETznA3CMzmaNVnTVNT+8YxLSZPX6YmlKnbGzLPRQNleGHo5Rr7mHUekaT88I+ySH7U6xJZ0XeLliLkXid4vgaln6oK0bkU8x93c7guGFr/iFxiPhpYZmsERnYNI0TIKtIIj9+eG6M3s6NmuD00rxUqSO7UxMAeJoB5nyHnfCrtJkUViURB3mWYQsnxh0UtaAW8dt9sKc3mSPE5ZCZnWPFvtJM7jl88e5+izvSCITpRqjAFQDLhZkmI8IG/L1xP8AyGyftVnU0uqqEsBYzMMs8+scvfFt7N5lnoCFJYs+qGj8TNJHKfXfHOuM5V1omoyhVkLEkkGQ158r2n1w04dw3NQNS02W+9ansevj6DcjGdY8mTdlv7UcOJOTQ+ItXW5JjYttFhYm0zF5OBajMjN4viWQFBKk76VMgqdrdMV7iiU1poCy6u9UwDIWEqbkgzM/TA2XKGdbqxJnUrk+k9IgDfkBhKtDIbJX0OusRAqA/CbnTpO95ufQDywx7N9qculOmlSqFYKT8BnVJJBYTuSYNok4r2aRFBBZTYAQLe5kz7YRU66nSV1NCSSpj3Nj5csMlaNdHRuzP8TMrRytGnV16kQAhUkyAJm8bzf8sPz/ABJyKgSakxOkU5PLpIn3xyvhy0rsaeYA56HSZG9yo69MM8rx6mQSMszHSADUqGrtYabLHnblfAl/sZFh4lxZcwucqKHVAFADAqxikSSZEyTEW/PHOOxmYKZms+mQKbhiNl1ECR5bgDzw/p8Td6VcjwliIDQCPCENucKzEel8VrsblmqvWRCqh0AJLAELM2nnboTiq1EmzqPC+0v/ANuE7soi0Td7SdPhMR4pIHPb6ycK7RZoUkQZMjRTVAC0ElYExuBz9/LFbyFMJQzNJqpjuNCDSWAYsp+IKAIUdcbHj+bAAYltNiyIbDqToiP15Yi98Dos9LMZgVK4GX1K7iLMZUKEAURpI+IzqHX1rXa3iNY1qK1ENMkoQp3hngzDNEweeN14lnXhqSOYvrdiqgdYBBbrH1OFHFKdX7TRSu+uoXTxAEQJJgTyi+Gh/QZfyN+O1XqcXy6oPEC5FtWyMSQDM2k+2LAuRzVYur11SmQPuymlrwdQMCSDa+oTIOKVmw+Z4pTpsQCquCb7BTPw3OLZ/wBIogu0+H8TQD1F/wDjA8rphhFvgkzfZyicz3tXO6ahUhoqxUe9pbV8IgeFVH9MB57iWWZ6KCvVIpd5qgVCx1wvxyCsRzHPaMQ5Xh2UojxZynSGxCsDPPe5/ZwyocS4eBPe0W/yghvyn8sJb/Q7AEyOSj/uf+7/APrGY3qdssqCQEaOVh/WTjMan+hoqGX7BVi4Rzp6Emx9Np3w0/8ApYdxXmN5Wdom4NonA68ci/2Rx001GUTy2xHw7iFOgHNPLvTDXYd5AJ9SC2088UymR+p7/wDTevfxUgOVjf1JEgYp/aXhDZbM92xBOlWkCBB6YuOV4qzqdeX17iVZgCpNhcGeljfyxVO19RmrqWQU/uwFXUzeEEgXN95w0JScqYGl0MeE9nK1SitREZl0ySEJHxFInmbE2B/pg/LdlKz3WkTfcFR+Zke4nG3Y7iNRcvCmrpDmdEMBMNZSsDfriyZHibCSDVBMzNNee5jXv7YeMpW10bBMD4d2VrrdgI6ErHvsT88S8S7LVDoC01Ya9UCw0lSpuSCT8J9j7nHtJVA3YztK01+pJxKnGK1RCNVRTe6k29lBn6YTyJ/0hlFcAfC+yDL4TlhEmxZtN/OWjnit8e4UlPitGn3JRHVfADMzqFpE3tuMWrM8TzSgkV6scgXBgx/hSfS5xWeM8EzGaqrXOZUPTVQrQ0jSSZDb6tRm2Jxk7tszSRaV7O0lhhRqL0Boo310H64gbIOrlRldKwIbTRnkLrpEXPX2wlp5vNNC1KpqT8RghT5ltVzOGdPiWZSBrLkAbPqi88wLARa/ywjsZRQBxPs26/epTa1bvHBZWFgdRF9vhEHoOs4qeXypqZyogXWdRiATsRe1/wDnF44hxDNsCdVMAi8rt5X8PvipdmM66Z/XTIBcOJba4vciOVvbFoN4sVpJos/DchmlAjLTNgfEpU+cgmDHPzuMF1eF16lVKmmtrRdEq2kQSTpuoJ8V5iL+mCf7ezMNDqIsCIkt7LEew5Y1rcTzdYRTZgwuWjT7CF+sj+mIW/wqooS8Z4Dmay926OFmSY1bX6gTjbKcDqyBUy/eKFAZgShgdQZHzOGNfhGZC+OvVaSdQV4BJAmbf0wM3ZiqwH3pIFlDVWEC9pAw2f6DFBGf7PUSFDZc7wumpEHoIEEk/wBcRU/saKZo7C66tTW6wGJOJ07F1dBIq6ZNxqYz13AEHzOM/wClY8JqPsTpSmQojqbk4W/0ZxiA1eI0I/8ABuqw0HUpHlJmw32x7w3tBl6NGnTIWo4RF0pqB1BQIgWYz5/LB+X7GIokw56MC/58/wB+u9HsqBUOlqi8t0j/AErMD29sa4vViYiHivGdSqxo0lqqCIOqpp9Ax0raORk4VqKlZXqPmNLC/dhhTLHqAIA82N98W7Mdi6Jca6hVp2LqPM+LmdthzwAOztLxI1INBtDFZvY64JBA897WmQ8XFcGcRBXzj1EqvVI7xiQdoJUEG4tsFHq2AOx/aD7HVZimpGhW5ERMEH3xtUSKLFbL3lSBMx0vz2N/XE3YqgjtW15c1/hPxKoWdV/FY8t7W9MXlWNElyXnK9uKYBZMuJPKC0+/KMGUO0uYdZSggiI8DkkHlsAMRZcpzoKkWk1KQn0CuT7DBB4sAR4EEHmxPyCgiIjnjlddI6E/bBMxxXO1J0kDYlQlON7G+o/lf6Kko1mrpWzC+FQSSdMzpIEBbHfkOWLR/aUk3Am/wcveOU2tiv8AaDiAAkgtAJ1RHnB8UAQIEDDeOVPSQJ7XIgPi4kCjN8LXXeNvlcYejsg9W3fVQpMiVG24AIHIDc9PkDwGBU75IV9JWWJi5nYXuABM8sMavE6tJzrzCmDBWXgcip8Rgz0i/ph/I3ejQaS2Hr/DymLCpJXm5npykfvzOModk8uxINWW2YLKz6XkfseolLiKv42DPBsVSR0gQbCOmNX4mgQKFWmSxBU0yPFJHIbGOmJ/ZjKUUbv2dyCErIMWJ8Jv64zEVHNGP/FMvkKFSx5/i64zBqXv/sbOAhp5RGHhpH/SxJ/+InGsw4EPM2DEn6ar/KMD5fP0FIEppO/in9Y9D7YmqUsuwkvRH+sz/wDITbyw7RymlTiWtWUuQdhqSFnnB0xYTecVvjyeJD3neXYbRAGkgbRzm2HNetlKcktTY9BqYj0tHIYrebrtmKgCIbCFAF/WB64p41QrH/YuqxLqtNXNj4gZESCQQRHLDnN5y/jlfU1FHzP64QcNyTZNw9VlSw1K03DbAcibTaYwwp9plJuQonzYMPMgi/8ApxnLdrgZOkGU+IKI8aCP/wAzflvgqnmqLCRHmVNUj30gjAKceTYRvyJHpAiB7EemGFDiRuX0Io2LEFjHPckX8vliljGr5kL8FOQOYpvH1EYXV+KZgsVWmiCL69Itvt54OrZpnVWLppJsBUAgX8gcD9/QXfQb7irJt1tfAcEwJgeWrNqXUU1F4hRYkxYkEdZ9sOn4dWeSH0raCABPWRctiOl2hopYMg9C8DlsBe3nj1u1ugkrUqH/ACiFMdSbx5QcJKEnwHRrmMg6jxvqTcmoCQBvOk394GBuH5SlUqwaVUkEQyix5wbeD0nHr9oalcRFQgSToRd/U3+frjXLcXqUkNN6bE7XZEMdDK6vrhHCaQLQ8ThuoFT3qxsS5EchaTv/AMY9TshMl67i1gSQZ5bkDfrGFqcZzJWKYFILsBckX9RtfYcsS8V4HmMyzE1XCDToD6f5ZYm6qIN/fyvOn20g6fCGuU7PqakmtUdQBBDnrceHUQLfl1wc/Zg1JPePHIBn0+vik+37FL4d2XqO/wB1mPEPVbbG+29o5jFs4Z2MzSsSa7gkAghh0mDqkzMWAi24wGkuw/4Pa3ZisqgJT1Te5WfW7AfP/iHLdmsypg0MvqMi7KDtz3+k4Obs/mKak/aapYmDLjaxmJIt9bYlHCKtSNWZqGDaUX8xba23rhc4rtf8hoU5zg2YB8VSjTABjRJA9SRgilwNtOk5kmPiuQNtg2mDfp54MGU8ZU5txC7KoMmNiQDE+mJ832fNS/2wzH464p2IsDKzMeQ54KlfDQRJmMpSFi7MR0Cs3MxLLv8AXCvO8QrAAU0BBvB3jefK3O0Ww1PCUpN3QqM5JkBaqsDfmyBvXb1wPxvLUaVJ2WswZUbwF1Oo9CN+f5TjY29s1quDngzJ7tQZgSR7kk//ABHzxYf4cVAGryFNksbndpgc+XzGA+GcG73LhzJ8ZUBdxJufOBJ+W3OHJZRcuWFVRUDBYiZUzBPSDfe+2OqSyTRFM6LWNGRr7pJ5uVAjlNrj2ONKWaoKWCVwZlpFRImP/UbycIyuR0gtTCMWv4HcDf8Awzy2jniGvUyq6oJiIjuNMx0lRN7Xj1xz4V7Kpjn/AKodpQV1dTNwo5cpI8h57R1xWcxncwWZVpGoGNtdrf5eQkTNvnhzwLhif3zAMrRAVRPobQvyH0nDqpSMfBpBbY+H5X1E8pm2GUlEdRyXJSanE8w4ZFoCmi/yPpNjBJedTCeQI5YPoZqsKbaqSBRH8pgC1tVuQ2M4eV+BU2Gl1EmGk3gnchipgg2A2sAeeDfsSaAgSZPKG/DuRFr+mG+RPVAUO7K1ls3WKwKO1100YnzLLbryA88FaaoJL0WmALkLIiRE3MRth0nD4nXJJBgyRsL6TsLzA2O15AG1fJ6acqhYd1Y6hIJFiS3iYMd4B5DnhG1wFeNtaE9PMBgGWkCDcEyJm82GMw/GRp2GjYAbNyt02x5jWvRvikc3UpOkgzvAj9L4LoBLXYbfh253thZTYVCe7D7XvB+QHSOePYrIYIkG8Gb+8i+/1xRo5xxUr0eUE+ar+mNlz+keA6OVlA+ZiT88LcqneRqoiAN1AnbmQZPucSDKquzMh6Tz5jc/lhaXBgwJTa5hyf5gGP5nG1LhtKL01aNotHr1+uAO7YD++b/Uqt+eIkr1gYDKSdvBTn2wyj+jx/UNDwjLn/tfU/kDjP7Gy4H93B5yWH5vjfLcMzDialYr5c/TaBb/AIxJnadIPJD2AFyCth6X/wB8L8jTpMZ0+genwyjv3YK9d/KxLEb4PyPDMuni7oMfMz9AMK8nmKoZu6q6ULSQwDDzPUbDGZbtU2rTrWZNypIPSBN8VU3LQqUS2nKqwhKaDqNIFupmD9PbC+vw9qh01XXTMhUHhHrEaj628sDJxWtVhRUPotI/lrwSOGsoOt7c/DSH00t+eDtBdG5yQ/uxVd+UA+H0PJeWPDwORamtxuxNvWRAEDmeeA6HFgxVe/enFoNJZ9iYHS0YZHKaz4szWYHl4VmIO2mPTB5AjOE8IqEhqVRGU7miw+hEnpzGLRkssVYHwtczrIJCm8ixJIsLkeuEGU4KNRCd+FlQC9UIG6mFsoA2neDYWxLl8lRqjUHqOAf/AD3AMc4JBgekdMI42NotDOpgqDa4lVAB6jUIHPCXjXaiij92zhnJutOXaP8ATufK2PKfZ7K7mjTJH8zM/wA5wdk6FKmvhREg7IsW5SQJ2/fPHNPxpDVfAHS4zqOoUa+x8LIqCfU7fOT9cKM9nMxVqFVdKK7RTMsBzJci3r9cNuO9o1RdFMeM2sAInp7YV5TILTUMFLMSCXYzHQxsYknyxLFLdGdsgyXDkpuC1d2vzcwT0IBG8HfEvEe1YptNOmoA5FR6WMfXfE2bzIW6hSTBI8IYR0JvPqBthRnuJ0EYiq5JHISN7yQAQLdb/TB23sNUhllO0tQg6jSM7AqN9haImATvB6icMOI8QICLShlNoWEUAnYhQB1ETzws4dnss6lqLhiACRcGekEi1t/XEdSm26tTEwZupXyIG3pODiYPptV0/CirfUNIg/5dpkeePaPDwoLyI6jYX5m0R8vMY8PEyUhgrqACSZAMC5APoTHlzwtzfaMlWUOAIHh+GdrAjnjVXQKNOLdnKFVSoJDTfRAEg77WnrgLhnCjliWTWRFwxUmY/wApI6WOJ37TgKTEbEkEc5sAdpjl8sC0uKrRnvGY3B8R6iYsIG4xS5VoGKewjP8AEGqSqUyKg2N1iN+syCRBMYFymdYeGo9YVALguAIIJGkDfnscer21ogQtKb8gLdfI4EHa9naQgj4SQDz8xf8Afnc1J9AtDOlk2ZGCq6sl5YmDJJvNpnVf9MTZejmac95VEKJgKrCJsANILNPLzwty3EkcghSIMNDGJPl0PS2HZzlND4e79SQtreXr7zywm1zyMqNK2arqggyW3DpsOchbg2EX3jCjMVMxpIFSQZbTrABBt+KBAJLc4jDarxdGkKR6gAxPUHe0bb+WFVStTcQGUE28Vjp3NhZd4ieUHpi0JewyRLTz9UiTUqtPNFYqfMELz/YG2MwD9qK+EVFAHJSVHss2vjMOJv2Vs5k8kMRycx1JF73GC8ppCGSF1CCNUWJBiDPMfTFmPC6LXal4jOyT6SQfyOBH7PUFBL+HnJOkAc+ZiMDNMGLF+Wz6ABdQg7gDSB8rG39cMKddGjxKOgkDy6D9/LCdKeTat3YqsJtrto1epvHKTHphxnOxKr8NYdRPMewwJYp7Mmyc5amBq1KYUk3vsYFucxiTK0O6ggGZvzufS2ED9nWX4ai+pOn8zjRcjW/823+Yfrhq/Rk65RY8zmp5EeWw9YGARSqN8KE8rx74Wjh9Rv8AvTfqf1jBFHhFRjH2kAje7R89j7Y2CRnvo2zOQeIZd+mNMplDSGoU1Ec2At7na2JanA3H/wDpJjpJ/rj3+wjB11WYEbTAI87/AEw3AMfwOy3EjEqQfMXHzGCaWfBJ1QJ3kR+/98JF7PqPgZh1gt5b42r8GqKsrUqHykjB0a2NK9KlqmJB5bweRjGyVaamFcLaJU3BJmDAkTA6TGFDcMrICe+NpmCSPn+/TGlHg9YRFQCCSNudifz+uNSXYL/CzvWVTeqdJu03+cG87RE4My/El0jQwMCbBdo3uenriqHKVtzXDegBM9do+uJTSrqP7720i/OQI+v1wVEDkOTxt3vTqL4ZBnefSJ64m+11WWGctHTw/p+4xVhTrAwahUnqNJ/fLHv2CpEmq468/wB/74zgjKbHOYy19TQY5f7nfBdPilMC/dqF/wAc+x5DFWHDyRtVcDneMFp2fflQ6XLT9BhJeNMN/hPxXtdutES2ykbD0EcuuFfD+AliGqDUWJLk7R/UnacWDJdmDFwqzPK/nbp/thwnDVXSGNuQW4MbC+9/30i2oaiMvG7tlfpcHWmQaahdIvpJnyBO53mx6b4N+yViJLabgAGxMcxPKOf9cM6qwAVAClip1MBNgCALFrMBYGLzymMV2YNrpatSgRTDEiSSS5jSszyXaRsMT+Rl1BCEI1wG6EpEGxg2m9wb8hgOt2YzFVgNSww/Ebn5e1t9/PFmqIgDGnSZXmApUFLQuwhRvG4uJGJl4eEJeoobSsaNRiecgC+w2nbleT8gsopdlRyvY5m/7jzHxDbpcyY5W5wcNqfYqkyme8qQbyxWDy5Gx9cNaOfdk8VPSJPh2AmRqgCIG8flgzLpWqP4wVp043EKT/Mp5mJJxvkZOkxUnZHJUx4lYlrbsR6E2G5tiat3aJoRPDJGlYm3iEib3/TDh8moOlXsJB6T8iQeu2+FOcyWhwquwEkFh4hYAieQ/wBsDK3sKSIhUt4EcAn+UbxsLb325nENXOmHV3UlbFGUatXIQdjJnl52wyy3D+9pz3q6b/zCTs3iBBmReMU7M8FLk9zUjSfEADAPkGMxA3vh1iwP8HVdqcgmjRItOgfW3ODykTgF8hlqkwtRTEErtbym841rcPkKoBawm8jUIMwTYEiRO0keYj+y1qYkakGkfiIAINt/P64LXpgNn4DSn46w9FB+R54zAj59wYh7dFkfOb4zD/Y1Ic5CmiqJLGOXL5kk8xhZxriK1WNMKngvBBj1NrxHPGYzAxth8nSEFThoqH4lBvssCeWGGSy1VIirIJFjIv8AWMZjMU/BIRVjlY0y6rbe5Mz7T09cbHMpv+YmT/SMZjMKjoZn2kEwAb/h/dvbBpoqoDOunVt6z0kj974zGYzB1YNVzh2VAOUvfr+Fd9uuNstRqk/eOluSpp/qQcZjMYFXQchBNiZgbhSIO3K14wLn8qtIamcQxmCCT62t7YzGYV8mkqVm/A3R3JBB3UyDYiLxfqv+5wyocPDgmAEAJDQJNyOpMi0evlOPMZisXolV0e/2XTRdybSQAPhidUyOYgDz5b4jWjQSWqDUwAgReHbSNgAOWzY9xmMmGSNS4DACmsnxaTsNlmY6k2vsu0Ylr0IJHhX2LGPc+0m+PMZggSIDXuQPEDAgixI56dje9/8Ahhkc5E9Zg+vtjMZhWh4kec44wsi36k8vXA2Xp1H8ZLFjMeLfy9r4zGYScUkUg22PMnkCoAJ1ty8tpgWUXjYCcHZ1VAKSF8JNwW2jp5EfPGYzHLNaKVbEGaCxKEs4ZkJMgCDBjn0xmVokKNZ+7XTpAEzJsPcnY2vfHuMwj+q0S7ocLRprGkMIlrhTYdee/TCLN8arNU7rUqGfDoX8PnO+048xmDEaMVdECB1d9aACd9XxWknSBza4nYcsOE4eo/vFhN1UNeeZt69RsffMZjNm8mj2qygABfa0SbxB9d7YFWijE6VUNO7ry20+GdonGYzCp7oTHYpzRIUwbmbEAi1udxb+uA8nl3rAqHsLxtHpvPIXPtjMZi0W6FSTZt/0/NyLnzI+gaMZjMZh1JjY0f/Z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535491" y="5334000"/>
            <a:ext cx="18741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 beauty</a:t>
            </a:r>
            <a:endParaRPr lang="en-US" dirty="0"/>
          </a:p>
        </p:txBody>
      </p:sp>
      <p:sp>
        <p:nvSpPr>
          <p:cNvPr id="8" name="AutoShape 4" descr="data:image/jpeg;base64,/9j/4AAQSkZJRgABAQAAAQABAAD/2wCEAAkGBhQSEBISEhAPEBIVEA8QFBAPEA8QEA8QFBAVFBQQFBQXHCYeFxkjGRQUHy8gIycpLCwsFR4xNTAqNSYrLCkBCQoKDgwOGg8PGiwfHx8pKSksKSwpLCwpLCkpLCkpNSksLCkpLCwsKSksLCwsKSwpKSksLCktLCwsLCkpKSwsKf/AABEIAMIBAwMBIgACEQEDEQH/xAAbAAACAgMBAAAAAAAAAAAAAAADBAACAQUGB//EAD8QAAICAQEFBQUECAUFAQAAAAECAAMRBAUSITFBBlFhcYETIjKRsQdSocEjQmJygtHh8BQkkrLxJTNDU6IV/8QAGgEAAQUBAAAAAAAAAAAAAAAAAAECAwQFBv/EAC0RAAICAQMEAQIFBQEAAAAAAAABAhEDBBIhBTFBURMiMmFxgZGxFDNCocEj/9oADAMBAAIRAxEAPwBmuiNJVL11Q6VwAoqS4WFWuX3IABVJYJCqsvuQADuTO7DhJNyAAdyZ3YbcmQkAAbkmIdlOOGPWL67VJTW1lhCqoz0z5DvMRuhYpydIwU9POc9tXthVVlU/TP3KfcB8W6+k53bvaazUEqua6uiA8W8WP5TXV6cKOPnIZZPRv6bpXG7N+w1rtvai3m5Rfu1+6PnzM176VjxJJ8SSYypHM+nhBm895kTkbEMEYqoqhjZm27tORhi6dUYkgjw7jO+2btJL6w6HhyIPNGx8JnnQcNwI9YXRauzTvv1tjvU/Cw7iI+GSihrOnrKrhxL+T0vclSkpsrXLfStq8MjiPusOaxspLJzEotOmLezmCsY3ZUpAaLESpSNbkoa4AKlZQrGikGUgAqyQTLG3WDZICUJOkWsrmxdIvZXAQ1llcTuqm3triltUANUapI4apIAd0iQoSWRIQJAcUVIQJLqsIEgAIJLBYUJLbsAAhZfchAksqwAFuTISG9lM7kAEwfiyMAccnljGSZ5h2o20dTccE+yQlUHQ8eL47zj5Tv8AtpqTXorSvNt1M/vHB/DPznmNdOBIM0vB0HSNPGnllz4RWirA3v7zBPf3w2rtwoHhNdnMq3Z0kYXyxl7MymMnAmK0zD1riArSXYqK8cziGqtB4H5yrmBsPUQsZt3dzqexG0vZ3NQx91+K55BwOXqPpO8InkS6kq1dgPvKwI9J69p330Vu8A/MZlvFK0cp1XBsyqS/y/kruyhSMlJQrJjIF2WUIjBSV3IALMkC6xxkgnSACpWDIjTLBGuACzJAMvOOMIJ0gIJOkUsqmzeuLWVwENYUkjZqkgB2KJCKsyiwgWA4qFhMSwWXVYAUCy2IQCZ3YAUAl92WAgbdWinDWIp7mdQfxg3Qqi32C7syFgxrazysrPk6/wA4eJY7a13RznbnTltFbjmN1/kwnm+mAK58J7Fr9MLK2QjIZSp8iJ4/bQ1FtlLdCQM9R0IlfP7Oi6RNODx+Vz+hrNSckyoqwB84Z6+PLrLuJUTOhsxWIz7GL1x2qzxjkRSsC2mxELOBM2l9wxNdYMmNY/GglVO8O7HhPVOy+pFmlqI+7unPevA/SeZaJSuSeWJ332ft/lz3b7EeplnA+TD6zFOCfpnSbso47owVlGWWzmaAMJUrLXXqnxMq+LED6xZNrUscC+onuDr/ADiWO+OXouRBOsYg2EUjFWHHlKOIY8zw/rKMsAFysEyxk1yjLARizLAWJG2EE6wEEikkOUmYAdRWsIBMKIRBAcWVZbEgmcQArZaFUsxCqOJJ4ADvnG7V7csxK6dQBnHtXGc/ur3ecH232uXsGmQ+6uC+P1mxwX0HSaFl3RwkE5+jf0WgjtU8iu/ATWbbvf8A7mosx3K24Pwmra5M8cnxJyYPWW8YhZZKjm7OgxYIRXCofe5OmRH9mdpL6CPZ2llz/wBtyWQjuweXpOdzDIp8obpLkknp8clUlZ6nsjt7TbhbAaGP3jmtj3Buh85o/tK2Xjc1CD9hyPHip/KcxQvu8eM6PsztAWB9DqGLV2LivfOdxvugnl4eMnU962yMaWkWkn82Lsu6/A5epwV8YG2bPbfZq3RPx96on3bB9D3GLboMryi4umbGPJGaUoO0xNWlgxlracGWCRhMZXlBLXlvWGVZihfeMSxPYy6+7u9+AO8mendm9nexoRcccZPrPO9l6cPqa1JAA95iTgADvM6nbHbhVG5psMQMG0j3R+6P1vpLuJqMbZzvUITz5Fjh4Ok2ltWuhC9jbo6DmznuUdZwm2e2t1mRX+hTvB/SEeJ6ek53aW2Xdss5dvvMcnyHdNU+oJ5xJ5W+xa0nS4Y1unyx+68k5ZixPUkmABzFw0LW8itmr8aSpI3Gy+0F9HwOSvVH95f6ek7rYfaOvUjh7lg+Ksnj5jvE8zGqHKUq1RRgyMVYHIIPEGSxm4mVq+nQzJtKmexFYMrNN2a7TjUDcYBbQMkZ4OOrL/KbwiWk7VnKZcUsUtsu4FlgGEZaCaKRgCIIiGaUeA0AUkl92SAHSLCrKLLrAcXWR3wCe4E/IZmVEFrT+is/cf8A2mDHQ+5HlaW79ru3NmLZ8zKat5NA/CD1h4ylNncYo8mvsXJll0Ylk5x6kDEhirLUpUBp2eOB6ZwfWEs0QHHAhwpHLlIb+GDJGQ2zXvbiZpfPHkRgg9Qe+Y1C5g6BgyHyT0nE9B2ZtevW0nTajhYV3QxGBZjkw7m8JxG1NnvpbTXYDjJ3Xx7rDp6xgPkYP9R4gxi7X2X1NprT7UEZptYZep1OQGPVSMjMmnOLj9X7mXHFLSzcofa+6/6jWFQR5wtOybG5L6ngJvtjdngijOWbvPIeQm+r0gHQfhMfLq+agGTXU6gcpV2WYji49FMyezDKCQwJ8RidmtfhBunCQf1OTvZV/q8t9zzS7ROtre0BHcM8GH5ympbCzv8AW7NSwYYevUTiO0OzHr8Vz8Q+hmhg1Knw+5e0+pjN0+GaNzkwldEwqZjVK8JdNJsnsQBF2BPCNuJhEhY2xVNMesOulELmR7YtjG2X0l5rdLFOCrA+Y6j5Znq1Vm8oYciAR5EZnk1Tc8zvuxet9ppgpPFGav8AhHw/hLGJ8nPdXw8LJ64Ny0G0M8ERLBzwBhBtCssoYDRciZhJIAdEFhgJVRCAQHEAlb68qw71I+YhQshWAqdM8VU7thU5+Ig+hhrtMcZByI52x2eatU5x7rHfHrz/ABi2k1GRiUpx5o7fBkU8cZo1rAgxqmyG1WmzxHP6xJRiQcxZd4kh+uz+zLW2gxdbJdeeRF3WM2mVo7/lImnyYVWJ8u/vjNNcdtsa5UhB0IM6LYeg4AkcT+A7opp9IHcdwwf6Tp9LVgTM1uTnYmZmqzX9KDU1f8Rgab1kWMo3CZqZnCTVYgbOUftilwisBUHjF9o6MWVspAOQYd6+vGUsfAx0hF0xU2naPL7tOa3ZD+qxH8pKrek2vaXTgXZHUcfMHE1GJvYp74KR0uCfyY1L8BhLZYcIsBL70fY9xDMIJ5RrZEaKgqi68BOv+zv4Lu7fX/bOOtt4Tv8AsRo9zTAnm7FvTpLWJcmF1eaWKvbOhaCMIxgzLJy4JoMiFaDMBoOSZxJADplhFEoolxAcEAkxJMgfSAHOdsNge3pJUZdcsvee9Z5aCUPUT3bdz8jON7U9iPaE2UgBuZTh73iJHOFmv0/W/D9E+xxFOtDDjKX1gnhxi+q0T1sVZWU+IxKLqCJUnBnTYskZcxYcDBhUgV14J97yl11KcOkhaosXY0rGEW4iBS0HkwP1ku5cCM+YiptDGjpNhLkZ78zo6KeE5js1eDWvfyPn1nU6Zpg5Hc3fs57Le52EFcyBiQPjMzYeGRxjWiEj1wFiwhfIlH4xtAhLUcoheeEf1E1erswDGjjk9s60e1I7lx6kma5QreEX2hYXudgMgnAI64AH5QAu6HhOgxQ2wS/A6LTxUcaRtP8ABHoRiVOjPjFq9YV6+vCXO0j3ySibkudHw6+oxF7FxKvrieZh9m7Nt1Lbtak97H4RJYwZWzamGGNzZbZWz2vtVB3jPgJ6xptOEQKOigfhNX2c7Prp077Dzb8hN1LkI7TkNZqpaid+PBRoMy7Qbx5SBuYJml3g8wEMEySpaYgFnVAyx6YxzgwYRIChgZYGUBlxACwlyswssDABLW7JqtGLK1fpxAM5naf2b1OSa2NZ7ua5/KdnJuxKTJ8eWcOYujyDU/Z7qQThAwzzDLxkX7NtUeiDzccJ7Buzndv9s6NN7uTbb/66zy/ebkPrGOEUuTTxa7V5Hthz+hxdP2Wag87K1/iY/QS2o+zQVqWv1yVqBnJ936mF1nbTVW8nGnXoKh72PFjx+WJodT+kbeteyxu+xix/GQOUF2RqQxauX9ydfkW2VrqaLzXQ9tlZ/wDJaN0F/wBleYHnO50mpBwczzx0QDgJt9ibeB9xjhh38N4d8xNbh+r5EvzG6jBtVxtnd73KFA8ZqNNtEEf1mwS8d8pJ2ZwUnj4QdvCVs1A74pqNoAQYFNVZOT7R6/C7in3nO6PDPX0ju29vKikkj585yK6neJtf4j8K5+Bf5mWNLgeSe59kW9PhcpWOrpVUAY8OMq+jRhxx+cRt2iTwmF13CbNm5GEqCVaCutstWLk6rvFGHkROi2J2Z0OpB3TaGHE1OwDKPDhxHjOaGsOcw4cgiypijjqpwfwkkMjvkp6nR/IvpdP/AEdxX9n+lX/xsfNputFs1Kl3a0VB4DE1vZHtCdTWVcfpEChm+/n9bw5TfkS6qrg5LKpwk4T8AzKQhEHFK7KOYF4QwTGAgNoKEaDMBGYxJKyQEOkVoYNFVaFR4DhkNLB/CADy4aADKtLIYuhhQ0ADZlc8OZ+sqHi+0NcKq3sbkqk+fcPniA+Kt0jk+2/a5lJ09JIPJ3XgeI+Ad04EMq+8xy0JtHVlmexviZmY+BJzEtLTnjzlGcnKR2WkwRxY0OHUkiK36mEsbdH/ABNbY+8ZGy/BIubieZ/GTxyQRyI5iRU8JGrjaFlT4NpoO0pXg+eGBvDkfPum0Xtcn3h85zdQ+kKaV3QN1STnnwxjrKs9Hjk7XBnz0cGzeX9s0H62fAcZrL+0ttnCtCP2mOJz9lfv8ps9G2OEWOjxQ5fIsNFBW2L6itid6xi7fgILJJjetMVq5y0uFSL+PGorgumlz1l20REb0tPUw91X99I7wNeTk1OMQ1NuDLWqDmBC4iUSN7kdD2T13stWnH3Xyh9eR+c9MJnjasRg9VIYY8OM9b0WpD1o33lU/MS5hfByXV8W3Ip+wzQTNLM8GzyYxSpMCfz/AAl2aDZoADYyjyzNBFoDTG9JKEyQA36PCrZFVeEDQHDavCb8UWyEV4AMhpdWiwaWV4AMB5y/b3a+5UKhjNhyefBVOfrOi3551211Gdbuk8qkA9cmMycRNDp+NTzK/HJyuu1A5CW0uo3V6QWsQBjFy0pHaJJxC6jVE+ExpkyZlasx/T0gDiIUNlJJUZCDEXuXEuWwYG+yI0NhdmKzxhdQMAN16nuMXoX6xnV/B5RqRJJ8mts0pCrb+qzOg81AP5xnQN7wm91my/8Ao9dmOIt9p/CxK/mJzNNmDJckaog02ZZYy/Nju0RxMRTnNjq23lB8JrXMjosxfBsaL4+j5E0dVkcquj1wQziX1en6iJ7s2DWZEStXBi0EJUqDU/8ABnddjtfvUbhPGtt3+E8V/l6ThdMczf8AY67GodejID6qf6yXHwzJ6nDdib9cncloNzMF4Nmlk5UhaUzMM0GWgIRjBO8ljQDPAQsXkixtkgB0K2Qi2RJHhVsgKOJZLh4qlktnMBRtbJZXiqvLiyADDWzzPthf/nX8FQf/ACP5z0TfM817coV1e995FPyGD9JHk+01elP/ANufTNRrHiO9GG95QYo0rUdbF8D+ls4esa9uJqa7cS/t4CONjdtsATmDa3PhL1CNJFUUM0cJNa+QB1PDxg3u3RNt2O2OdRd7RxmtTnwLR0IWylqs6wwc2dr/APmFtnewYcfYbuO5gMieTA4M9xJ4TyPtZs32OqcD4WJdT0wTxHzlnJG0jH6VqKnKL88gUbKeUVsHCTS29O/hMXjBlWqOjUiqNGkMTWNLZwi0JJjG9wzK2HMX9pLIxi0Rl6yQCR06TadlNR/mlx1R5qWt3QY32PUnVA9wb8ZJBcmfrmvhlfo9LzKZgw8wTLByDLM0GWlXME7wEI1kWtsmbLIpbbADDWSRVrJIAdKlsMrzWVWxpLIAPK0urxVHhFeADCvCB4qrS2/AcMb85rtlsf21YdRl0yQPvL1Wb7flHaJVkmPJLHJSj4PIqr8cDkdJllB4j5Tt9udkUtJdDuPz8D5icdrNjX08SjEfeUZEilA6XT9TxzVS4YsazMrUYIa8jn+Mx/jCeQz5AmR7GXXrMaX3IcSoDnI+oA5GDo2bqLPhqc56kED5ze7M7COxDXOFH3F4k+ZjlAqZOp4o9nZp9Bon1NgRASMjJ6AdcmeqbI0C0VLWvTme89TF9n7OSld2tQo/E+Zj4eTRjRz+q1UtRK329Bt+aDtVsIamvhgWLkqe/wDZM3XtIJ2jiCGSUJbkeN2VtW5VgVYHiD0hWu3hx5z0Tbewq9QDvDdbHBxz8sTh9o9lr6ySq+0XvXnjykUoHQafqcGqnwzX9MwinzETfeXgysp8RiT/ABP98YzaaEdVjlzY6GHU485g3Y5cPoYg2p9Zaqqx+Cqx9DFUSPJrMcfIZ7ST4mdt2R2Z7OvfYe82Jrez/Zcg79vopnXJwEkiqOf1us+Z7V2DB5hng9+VLx5nFjZAW2zFlsWstgISy2KWWSWWxS22AGTZJNezHPMzMAOqqjSSSQAZrl1kkgBdZaSSAqM9JUySQFIYO0c/KSSDA1Gu0aFuNaHn+ostodKgxhEHHoqiSSMJH2NoijHIS4kkijQsoTxkkjhpYSrySQAEYGwcZJIjAQ1tKkcVU+YBnL7Q0ibx9xP9KzEkYxUG2VpE+4n+lZ0NNYHIAeQEkkVAuwystJJHIazBgjJJFEAPFXkkgArbE7pJIAKNJJJAD//Z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AutoShape 6" descr="data:image/jpeg;base64,/9j/4AAQSkZJRgABAQAAAQABAAD/2wCEAAkGBhQSEBISEhAPEBIVEA8QFBAPEA8QEA8QFBAVFBQQFBQXHCYeFxkjGRQUHy8gIycpLCwsFR4xNTAqNSYrLCkBCQoKDgwOGg8PGiwfHx8pKSksKSwpLCwpLCkpLCkpNSksLCkpLCwsKSksLCwsKSwpKSksLCktLCwsLCkpKSwsKf/AABEIAMIBAwMBIgACEQEDEQH/xAAbAAACAgMBAAAAAAAAAAAAAAADBAACAQUGB//EAD8QAAICAQEFBQUECAUFAQAAAAECAAMRBAUSITFBBlFhcYETIjKRsQdSocEjQmJygtHh8BQkkrLxJTNDU6IV/8QAGgEAAQUBAAAAAAAAAAAAAAAAAAECAwQFBv/EAC0RAAICAQMEAQIFBQEAAAAAAAABAhEDBBIhBTFBURMiMmFxgZGxFDNCocEj/9oADAMBAAIRAxEAPwBmuiNJVL11Q6VwAoqS4WFWuX3IABVJYJCqsvuQADuTO7DhJNyAAdyZ3YbcmQkAAbkmIdlOOGPWL67VJTW1lhCqoz0z5DvMRuhYpydIwU9POc9tXthVVlU/TP3KfcB8W6+k53bvaazUEqua6uiA8W8WP5TXV6cKOPnIZZPRv6bpXG7N+w1rtvai3m5Rfu1+6PnzM176VjxJJ8SSYypHM+nhBm895kTkbEMEYqoqhjZm27tORhi6dUYkgjw7jO+2btJL6w6HhyIPNGx8JnnQcNwI9YXRauzTvv1tjvU/Cw7iI+GSihrOnrKrhxL+T0vclSkpsrXLfStq8MjiPusOaxspLJzEotOmLezmCsY3ZUpAaLESpSNbkoa4AKlZQrGikGUgAqyQTLG3WDZICUJOkWsrmxdIvZXAQ1llcTuqm3triltUANUapI4apIAd0iQoSWRIQJAcUVIQJLqsIEgAIJLBYUJLbsAAhZfchAksqwAFuTISG9lM7kAEwfiyMAccnljGSZ5h2o20dTccE+yQlUHQ8eL47zj5Tv8AtpqTXorSvNt1M/vHB/DPznmNdOBIM0vB0HSNPGnllz4RWirA3v7zBPf3w2rtwoHhNdnMq3Z0kYXyxl7MymMnAmK0zD1riArSXYqK8cziGqtB4H5yrmBsPUQsZt3dzqexG0vZ3NQx91+K55BwOXqPpO8InkS6kq1dgPvKwI9J69p330Vu8A/MZlvFK0cp1XBsyqS/y/kruyhSMlJQrJjIF2WUIjBSV3IALMkC6xxkgnSACpWDIjTLBGuACzJAMvOOMIJ0gIJOkUsqmzeuLWVwENYUkjZqkgB2KJCKsyiwgWA4qFhMSwWXVYAUCy2IQCZ3YAUAl92WAgbdWinDWIp7mdQfxg3Qqi32C7syFgxrazysrPk6/wA4eJY7a13RznbnTltFbjmN1/kwnm+mAK58J7Fr9MLK2QjIZSp8iJ4/bQ1FtlLdCQM9R0IlfP7Oi6RNODx+Vz+hrNSckyoqwB84Z6+PLrLuJUTOhsxWIz7GL1x2qzxjkRSsC2mxELOBM2l9wxNdYMmNY/GglVO8O7HhPVOy+pFmlqI+7unPevA/SeZaJSuSeWJ332ft/lz3b7EeplnA+TD6zFOCfpnSbso47owVlGWWzmaAMJUrLXXqnxMq+LED6xZNrUscC+onuDr/ADiWO+OXouRBOsYg2EUjFWHHlKOIY8zw/rKMsAFysEyxk1yjLARizLAWJG2EE6wEEikkOUmYAdRWsIBMKIRBAcWVZbEgmcQArZaFUsxCqOJJ4ADvnG7V7csxK6dQBnHtXGc/ur3ecH232uXsGmQ+6uC+P1mxwX0HSaFl3RwkE5+jf0WgjtU8iu/ATWbbvf8A7mosx3K24Pwmra5M8cnxJyYPWW8YhZZKjm7OgxYIRXCofe5OmRH9mdpL6CPZ2llz/wBtyWQjuweXpOdzDIp8obpLkknp8clUlZ6nsjt7TbhbAaGP3jmtj3Buh85o/tK2Xjc1CD9hyPHip/KcxQvu8eM6PsztAWB9DqGLV2LivfOdxvugnl4eMnU962yMaWkWkn82Lsu6/A5epwV8YG2bPbfZq3RPx96on3bB9D3GLboMryi4umbGPJGaUoO0xNWlgxlracGWCRhMZXlBLXlvWGVZihfeMSxPYy6+7u9+AO8mendm9nexoRcccZPrPO9l6cPqa1JAA95iTgADvM6nbHbhVG5psMQMG0j3R+6P1vpLuJqMbZzvUITz5Fjh4Ok2ltWuhC9jbo6DmznuUdZwm2e2t1mRX+hTvB/SEeJ6ek53aW2Xdss5dvvMcnyHdNU+oJ5xJ5W+xa0nS4Y1unyx+68k5ZixPUkmABzFw0LW8itmr8aSpI3Gy+0F9HwOSvVH95f6ek7rYfaOvUjh7lg+Ksnj5jvE8zGqHKUq1RRgyMVYHIIPEGSxm4mVq+nQzJtKmexFYMrNN2a7TjUDcYBbQMkZ4OOrL/KbwiWk7VnKZcUsUtsu4FlgGEZaCaKRgCIIiGaUeA0AUkl92SAHSLCrKLLrAcXWR3wCe4E/IZmVEFrT+is/cf8A2mDHQ+5HlaW79ru3NmLZ8zKat5NA/CD1h4ylNncYo8mvsXJll0Ylk5x6kDEhirLUpUBp2eOB6ZwfWEs0QHHAhwpHLlIb+GDJGQ2zXvbiZpfPHkRgg9Qe+Y1C5g6BgyHyT0nE9B2ZtevW0nTajhYV3QxGBZjkw7m8JxG1NnvpbTXYDjJ3Xx7rDp6xgPkYP9R4gxi7X2X1NprT7UEZptYZep1OQGPVSMjMmnOLj9X7mXHFLSzcofa+6/6jWFQR5wtOybG5L6ngJvtjdngijOWbvPIeQm+r0gHQfhMfLq+agGTXU6gcpV2WYji49FMyezDKCQwJ8RidmtfhBunCQf1OTvZV/q8t9zzS7ROtre0BHcM8GH5ympbCzv8AW7NSwYYevUTiO0OzHr8Vz8Q+hmhg1Knw+5e0+pjN0+GaNzkwldEwqZjVK8JdNJsnsQBF2BPCNuJhEhY2xVNMesOulELmR7YtjG2X0l5rdLFOCrA+Y6j5Znq1Vm8oYciAR5EZnk1Tc8zvuxet9ppgpPFGav8AhHw/hLGJ8nPdXw8LJ64Ny0G0M8ERLBzwBhBtCssoYDRciZhJIAdEFhgJVRCAQHEAlb68qw71I+YhQshWAqdM8VU7thU5+Ig+hhrtMcZByI52x2eatU5x7rHfHrz/ABi2k1GRiUpx5o7fBkU8cZo1rAgxqmyG1WmzxHP6xJRiQcxZd4kh+uz+zLW2gxdbJdeeRF3WM2mVo7/lImnyYVWJ8u/vjNNcdtsa5UhB0IM6LYeg4AkcT+A7opp9IHcdwwf6Tp9LVgTM1uTnYmZmqzX9KDU1f8Rgab1kWMo3CZqZnCTVYgbOUftilwisBUHjF9o6MWVspAOQYd6+vGUsfAx0hF0xU2naPL7tOa3ZD+qxH8pKrek2vaXTgXZHUcfMHE1GJvYp74KR0uCfyY1L8BhLZYcIsBL70fY9xDMIJ5RrZEaKgqi68BOv+zv4Lu7fX/bOOtt4Tv8AsRo9zTAnm7FvTpLWJcmF1eaWKvbOhaCMIxgzLJy4JoMiFaDMBoOSZxJADplhFEoolxAcEAkxJMgfSAHOdsNge3pJUZdcsvee9Z5aCUPUT3bdz8jON7U9iPaE2UgBuZTh73iJHOFmv0/W/D9E+xxFOtDDjKX1gnhxi+q0T1sVZWU+IxKLqCJUnBnTYskZcxYcDBhUgV14J97yl11KcOkhaosXY0rGEW4iBS0HkwP1ku5cCM+YiptDGjpNhLkZ78zo6KeE5js1eDWvfyPn1nU6Zpg5Hc3fs57Le52EFcyBiQPjMzYeGRxjWiEj1wFiwhfIlH4xtAhLUcoheeEf1E1erswDGjjk9s60e1I7lx6kma5QreEX2hYXudgMgnAI64AH5QAu6HhOgxQ2wS/A6LTxUcaRtP8ABHoRiVOjPjFq9YV6+vCXO0j3ySibkudHw6+oxF7FxKvrieZh9m7Nt1Lbtak97H4RJYwZWzamGGNzZbZWz2vtVB3jPgJ6xptOEQKOigfhNX2c7Prp077Dzb8hN1LkI7TkNZqpaid+PBRoMy7Qbx5SBuYJml3g8wEMEySpaYgFnVAyx6YxzgwYRIChgZYGUBlxACwlyswssDABLW7JqtGLK1fpxAM5naf2b1OSa2NZ7ua5/KdnJuxKTJ8eWcOYujyDU/Z7qQThAwzzDLxkX7NtUeiDzccJ7Buzndv9s6NN7uTbb/66zy/ebkPrGOEUuTTxa7V5Hthz+hxdP2Wag87K1/iY/QS2o+zQVqWv1yVqBnJ936mF1nbTVW8nGnXoKh72PFjx+WJodT+kbeteyxu+xix/GQOUF2RqQxauX9ydfkW2VrqaLzXQ9tlZ/wDJaN0F/wBleYHnO50mpBwczzx0QDgJt9ibeB9xjhh38N4d8xNbh+r5EvzG6jBtVxtnd73KFA8ZqNNtEEf1mwS8d8pJ2ZwUnj4QdvCVs1A74pqNoAQYFNVZOT7R6/C7in3nO6PDPX0ju29vKikkj585yK6neJtf4j8K5+Bf5mWNLgeSe59kW9PhcpWOrpVUAY8OMq+jRhxx+cRt2iTwmF13CbNm5GEqCVaCutstWLk6rvFGHkROi2J2Z0OpB3TaGHE1OwDKPDhxHjOaGsOcw4cgiypijjqpwfwkkMjvkp6nR/IvpdP/AEdxX9n+lX/xsfNputFs1Kl3a0VB4DE1vZHtCdTWVcfpEChm+/n9bw5TfkS6qrg5LKpwk4T8AzKQhEHFK7KOYF4QwTGAgNoKEaDMBGYxJKyQEOkVoYNFVaFR4DhkNLB/CADy4aADKtLIYuhhQ0ADZlc8OZ+sqHi+0NcKq3sbkqk+fcPniA+Kt0jk+2/a5lJ09JIPJ3XgeI+Ad04EMq+8xy0JtHVlmexviZmY+BJzEtLTnjzlGcnKR2WkwRxY0OHUkiK36mEsbdH/ABNbY+8ZGy/BIubieZ/GTxyQRyI5iRU8JGrjaFlT4NpoO0pXg+eGBvDkfPum0Xtcn3h85zdQ+kKaV3QN1STnnwxjrKs9Hjk7XBnz0cGzeX9s0H62fAcZrL+0ttnCtCP2mOJz9lfv8ps9G2OEWOjxQ5fIsNFBW2L6itid6xi7fgILJJjetMVq5y0uFSL+PGorgumlz1l20REb0tPUw91X99I7wNeTk1OMQ1NuDLWqDmBC4iUSN7kdD2T13stWnH3Xyh9eR+c9MJnjasRg9VIYY8OM9b0WpD1o33lU/MS5hfByXV8W3Ip+wzQTNLM8GzyYxSpMCfz/AAl2aDZoADYyjyzNBFoDTG9JKEyQA36PCrZFVeEDQHDavCb8UWyEV4AMhpdWiwaWV4AMB5y/b3a+5UKhjNhyefBVOfrOi3551211Gdbuk8qkA9cmMycRNDp+NTzK/HJyuu1A5CW0uo3V6QWsQBjFy0pHaJJxC6jVE+ExpkyZlasx/T0gDiIUNlJJUZCDEXuXEuWwYG+yI0NhdmKzxhdQMAN16nuMXoX6xnV/B5RqRJJ8mts0pCrb+qzOg81AP5xnQN7wm91my/8Ao9dmOIt9p/CxK/mJzNNmDJckaog02ZZYy/Nju0RxMRTnNjq23lB8JrXMjosxfBsaL4+j5E0dVkcquj1wQziX1en6iJ7s2DWZEStXBi0EJUqDU/8ABnddjtfvUbhPGtt3+E8V/l6ThdMczf8AY67GodejID6qf6yXHwzJ6nDdib9cncloNzMF4Nmlk5UhaUzMM0GWgIRjBO8ljQDPAQsXkixtkgB0K2Qi2RJHhVsgKOJZLh4qlktnMBRtbJZXiqvLiyADDWzzPthf/nX8FQf/ACP5z0TfM817coV1e995FPyGD9JHk+01elP/ANufTNRrHiO9GG95QYo0rUdbF8D+ls4esa9uJqa7cS/t4CONjdtsATmDa3PhL1CNJFUUM0cJNa+QB1PDxg3u3RNt2O2OdRd7RxmtTnwLR0IWylqs6wwc2dr/APmFtnewYcfYbuO5gMieTA4M9xJ4TyPtZs32OqcD4WJdT0wTxHzlnJG0jH6VqKnKL88gUbKeUVsHCTS29O/hMXjBlWqOjUiqNGkMTWNLZwi0JJjG9wzK2HMX9pLIxi0Rl6yQCR06TadlNR/mlx1R5qWt3QY32PUnVA9wb8ZJBcmfrmvhlfo9LzKZgw8wTLByDLM0GWlXME7wEI1kWtsmbLIpbbADDWSRVrJIAdKlsMrzWVWxpLIAPK0urxVHhFeADCvCB4qrS2/AcMb85rtlsf21YdRl0yQPvL1Wb7flHaJVkmPJLHJSj4PIqr8cDkdJllB4j5Tt9udkUtJdDuPz8D5icdrNjX08SjEfeUZEilA6XT9TxzVS4YsazMrUYIa8jn+Mx/jCeQz5AmR7GXXrMaX3IcSoDnI+oA5GDo2bqLPhqc56kED5ze7M7COxDXOFH3F4k+ZjlAqZOp4o9nZp9Bon1NgRASMjJ6AdcmeqbI0C0VLWvTme89TF9n7OSld2tQo/E+Zj4eTRjRz+q1UtRK329Bt+aDtVsIamvhgWLkqe/wDZM3XtIJ2jiCGSUJbkeN2VtW5VgVYHiD0hWu3hx5z0Tbewq9QDvDdbHBxz8sTh9o9lr6ySq+0XvXnjykUoHQafqcGqnwzX9MwinzETfeXgysp8RiT/ABP98YzaaEdVjlzY6GHU485g3Y5cPoYg2p9Zaqqx+Cqx9DFUSPJrMcfIZ7ST4mdt2R2Z7OvfYe82Jrez/Zcg79vopnXJwEkiqOf1us+Z7V2DB5hng9+VLx5nFjZAW2zFlsWstgISy2KWWSWWxS22AGTZJNezHPMzMAOqqjSSSQAZrl1kkgBdZaSSAqM9JUySQFIYO0c/KSSDA1Gu0aFuNaHn+ostodKgxhEHHoqiSSMJH2NoijHIS4kkijQsoTxkkjhpYSrySQAEYGwcZJIjAQ1tKkcVU+YBnL7Q0ibx9xP9KzEkYxUG2VpE+4n+lZ0NNYHIAeQEkkVAuwystJJHIazBgjJJFEAPFXkkgArbE7pJIAKNJJJAD//Z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104" name="Picture 8" descr="http://i1.ytimg.com/vi/39FwHZ-aXyU/hqdefaul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4709" y="3448360"/>
            <a:ext cx="2304581" cy="1728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AutoShape 10" descr="data:image/jpeg;base64,/9j/4AAQSkZJRgABAQAAAQABAAD/2wCEAAkGBhQSERASEhIUFRUUFBUUFRUUFRAVFRQUFBAVFBQQFRQXHCYeFxkkGRQUHy8gJCcpLCwsFR4xNTAqNSYrLCkBCQoKDgwOGg8PGikkHyAsLCwpKSwpKSkpKSwpKSwsKSwpLCwpKSksKSwpKSksKSksKSwpLCksKSkpLCksLCksLP/AABEIAQAAwAMBIgACEQEDEQH/xAAbAAABBQEBAAAAAAAAAAAAAAAGAAIDBAUHAf/EAEIQAAEDAQUEBQoFAgUFAQAAAAEAAgMRBAUSITEGQVFhBxMicZEjM3OBobGys8HRMkJTcvAUUhdDYmPhFoKSosIV/8QAGgEAAQUBAAAAAAAAAAAAAAAAAwABAgQFBv/EACsRAAICAQQABQQCAwEAAAAAAAABAgMRBBIhMQUTIkFRMmFxoRQjQoHRUv/aAAwDAQACEQMRAD8A7ikkkkISSSSQhJJJJCK77RR1KJ7plA78ZUjgh5HweG0nh702S2ECtAlRVbR+F3couTRJJA27b2UTvj6pmEb+3X3qgzpNmdLgZDGQCQSS/wC6wb2toDnNINcWqj6jq8PV0P5nHlwqhuySOlWipUE3DlrjsOn7ZSAgdWzOn933WVe/SZJFOyIRRkEZkl9a+orCsV8dd2gCKGnghzaNznSYxqxwr3KLslnsz9PpIty8xdHTrr26lkbV0UYz3F/3W/d98PkBJa0U4VQDcjfJt5gI1uqOkVeKbzJfJQnBJ9Fxl6uLsOEe1OfebgaUHtVSztq4nkvLSp75A0kyyb3d/aPahTafpIksxaGxRuqc8RfkN+hWzM6jSeS47f8AaDaLU6OuQJFUnOWOy/oNNC6z19Llh1dfSzLNI5ohjwtAzrJWvitYdIEv6Ufi/wC65ls1EGGQA1oaEohjchu2WcZI6yquFjUFwFLukd7SMULCN9HOB9RNUYXTerLRE2WPQ7jqCNWlcctTs0edGJ8jOP8AcHtYFYrm2+TOYaJJJIwwkkkkhCSSSSEVGmrj3qVyhg19Z96sOQiRFRUrwya48iryrWmLEKHema4JR4ZyS23Y+R8h4k0qmWOQNaWPya00dzRlft2OEobG2gpu3oXbYXu6+OgrU5nmFXnno6yOoVtPPS/RYgczLqgKckD37eLhNIGn8ZoRz0W5s3ZpbPLLjaS3DlTStUOW9uO0NJ/NJp/3Jf5A9PUoKbzlfPydLuWKkbByHuRxAykTRy+iELtZkwDkjObJoHJRRz1nbIbIPxFNnCms47KilRASMu85cMT+5cUtFqHWOOYcXHPvK61tjOWwPw6kGlOK5FNdElC45UzNU/2N/wAJjFRlKT+xu3SxsfYGbqYnHdmtiE5Idua+43gR0wuGXeiJuTUBL1cmdq8qbyVZjmj/AKMvMz+kHywufuXQejTzM/pB8sK1X2ZjDNJJJWBhJJJJCEvCvV47QpCKtl0U71XsmgVl6ESI6KIjMKZRtGYSHJXxA7lzvaOXqJXuplXOnNdHKF9orI1wNRWqFaixprFFvPQPWJuNkrqflyXPLuulzrVUjJj8/f8AVdTuiECKbLLT2Ics9jDZCR+Y1Peq+eWXadT5dcor3CG6YqvYET20rDuGOsg5BbNqNSApRKE+yVraNCryK1Joqcz6AkovuDMq9bMHa50XP7zuF7jI95oK6cl0F1qD60WRfUYdGQd6iyxTfKr6QIs+zUTXte2tVsT5CilggoAOChteqhHL7I3WOfbK1F0Do18zP6QfLCAKLoHRr5qf0g+AK1DsqBikkkjCEkkkkISa/Q9ycmyaHuSEVrJ+EKw5YVpv0RtAbQu9g+6yhtbIx3bLS3uoQdyBuWcA5XRi+Qvcclnz31FGe08dwzQnbb6fLq404DIKhJIr0dLnspWa/wD8ou3ztXIZCGPcBoAMslQffUxHbq4c6ErMtYqSacNPemT2odlrDUnx71lauqdDzJ99FarVubbyb1m2gY2N7CCC48Rv4hZ/9QKhwNVmOu4OdikJJ4A0GXFTmamQoOSrwsSeZr/pcjrLUGezlraSTUDLitnFVwXMRayN49isWe/pGaPOXMpefBPjoP8Azc/Ujp0xVG0jslZNzbVtloyQhr9x0DvsVqWuTC0lWoNPlFmM1JZRgSSkuyFCNeaq3q+oCitt6YCS4UCquv6F4pjbXvCsyqygas5EwZLPnOau/wBUwijXA9yz3aqqo44DN5XA0o/6NvNT+kHywgFH/Rt5qf0g+AI8OwYYJJJIwhJJLxIQiUN33f2scZ5F30H3U+0l79WMDTmR2qbhw9a5/b75eB2YnkcQFVvvUOCpfdt4RftluDASShyW8XTPoKhu/wCwVZwlnd2wWDgdT6lqWeyhoACLo9JK2SsnwvZfJjX3uXpRabIaABNcKamq9rRRf1LW5nXdXitm2aqg5Fdep4FHhJzGe4H3ry1gUrkDpUAVVCa8iXgNNafyiZeF5AgAcNFzepssuXmYfPSLleyCcff5HNtNDQn1p7pAdFnR5jtJ7JS36JtTobIQ8yPXuvgHC7nayw6qaXKVkgKY9oWUWfuNbMiG7dqHYOrkzGjXbxyKGnNTcSLVa63kLXY4PJqX9e2JrwKVpTPRc5tcBrkR6ii63Vcyg/gQ3aIQM10+nUdRXvi/yjrtFoKdVV5kJflfBt7IQPDXucSdAM6rdKo7PREWdp45q8Vny+tmdfBVycV7Hi6B0b+an9IPlhc/XQOjfzU/pB8ARI9gAwSJSTHSBGEIyhV7XbgxjncBX/hSYlibVWqjWs3uzPcFGbxHI0/THINWu0F7nOdqSqz3pz3KB71nvnszXzyVn2cgl1akpjXLy32oNYSVTss1WjuWx4bc5pwfsZOqSjLKLUkqqyiqeSmha2F0UHLJWbCAcgm9UOCsPTXFNtQ25kLGcV5LGKKUlRSOSwOmyk6YsPAcd/cVYY7EmTx1Cx4pzDIS6uA+z/hc34j4dj+ytflGnp7NywzcLsJoVjx355ctJo0OIGXDmrnXhwNTUEbs1XstytxHEMQ1FfqsSvZh7uy4njsuwPc8FzKOAy5lY96RV7TRTOhHA11W86jRhYA0chl4KnJYsw6tcxiHIGtVZ0V8q5+l9/s0fDdZPT2+l8Ps2oI8MbG8Gj3JJr7Y06FJsgO9X0n7lyyW6TY5dA6N/NT+kHwBc/C6J0egCGX94r/4BFh2CCsqB3cpHuzTcSsokngZ3oJv23Y5nHcMh3BF16TBkT38Aad+i57K+qq6iXGCtqZ5WDwuUMklE202lrRmQO80WHeN+tIpGQ46ZV96otuXEVlmfKSSI71tXWPDG6b1bibQAKnYLKRUu/E7X7K6uj0Gm8iv1dvsxNRZvkOqkSmgLwlaJXPHOUZevHuUWPJISWR7nKIuzXjpFHjzTBUiR0iq2mIOaQVJjUMrqoc1lBYJp8E1gsjy1taZZV4jdXmrbxTem2OYYRXu8EpTmuCuX9kl9zUi8oiemhyTnJpKGuCS4HvjBzTmWM0yHvTIpACKio3jitp95NAGGgHBbGnt3x57NrSzdq2+6M5kjsQGR3Lp3R8fJz8nt+WFzEQvfaA8fgyJbxNOK6T0cvqy0+lHywrcJJ9BZxwaF/zubK3C4jsD4iq8V9yDgVY2hZWRv7f/AKKxnvw1T5eRkkSX/ehe1rdOKCr5vtsQO87hzWveM+pO4IJFnMsxcdGH2qpKMrr1UjI1lu2TGtsz5zjlJodGq9DYWilArYjonMby8V0lOnhTHEUYE7pTZ4BRe1SK8Kslc9LlG56Rcoy5OMMe5QVUsj1A56YNFCe5MTSo396QZRHOevHPURfQKJ0ygwqgXrvmAJBOnHmrMr6obtUxFC3Ue5WLuvkO7JyIrkdVx/iOlnG1zXTL8IPblGq4ptU0SgpYln4J4HFya+SgTS5QzHTvVvTvEi9opbbUbFlvYNo06ga/RdG6MpKxWg/7o+WFzeGxt6sOJzXR+i9oENooa+UHywtGGdyNKxp5Ny+R2x+36lDV4P7RCJr6b2q8G/UoOnlqSj45IRM68G1ac9Vh2GENxUzzWteJzWU0hriBvz9e9B0k0tXz8YOd8Sy22SucKrzGoHPT8W5dOYY6qY5y8JUL3pCxkc56YZFA9/AqGSVILGvJNaJKKv1qYU0pixGCRIXJjnLwHVRvckESPSopQvHvURehthoxI5WKjarBWpC1WhNeB7ECytS7DwscXwYMVqkZo492q2rtvXFQOoFRlh3qBkdHDdXVYuq0kdu5F3MZoJ3P4KWzw4y0c/cqsbqsGdafyq1LlZVxPALJi8LI+nWbFgvSxUFKZcEf9F1OptFBTyg+WEDyBHfRo2kU/pB8sI+lm3Zg2bUtuTW2gkoT+z6lBjijDaU65fk+pQa8rWYCJQvJlRXghu0VBxA6buW9FMqzpWNZ+Jo7yszUwdc1dH2M3W0Z9RnMkqKhPMq8tFnbrGaHeM6f8KkZ6aih/mnFdBpfEK7ljPJzs6HFlmSZV3yqA2hM61aKY8asD3yKNLrF4XJwqWB+JQvcmvmURkrooNhIwfZNjyUTnprioXSUUJMLGBIXJgkVd0yVCUPcG2YLHW0TeuUOahdJmoSkyUayyCKZquyOr2gcV4XbhvVq74KuJrpl6yqOsnipsIlt5NBjaNC2rroGcyVkOboKU5LXu6CuVaLAhHMeTQ0CjuzIu9Yj/o1Pkp/SD5YXPJYiEf8ARc6sNo9IPlhS0qcbcM0744iam1clGnmAPaUFOci3bOtB3D3lCzGrYZWXRA5tVWtNkDhQrSwpOiyqUtqawyEueALtjDG4jPkpGUeztUr7fFat7WTEDxQzjLCVi3afy3mPBmXUEEsZbU7q0TGzAqybTiyKpWuwUNQaV8DVaGk8TlD0WlR088kvWpr31VZ7iBnX3jvqmm1Gi3oaiM1mLIqonw0XrrTuVB8pO9R9andoTyc9l90qjLKqtHLU0Upmom35JbGuiZsQak96rmdeCRJzXsNsfueumzzUMjxmU6QpozKCw0UkeMNATv8AcFq3bF2BnSpqdc6rHtD93Fb11WN0ha1ufPgOKx/EJbkoIlscuvcu2OylxLtwy7ytKxto4K009W0R4OyBrvrxKrO1VKLwsGzDTuuBrveNCjPo5gwx2im+QH/0C50SS9pz08F0no+81N+8fAEelp2Ik3/U0ybattaj/R7iUINKNdoo6uH7PqUEALRYL2LTHb1HK6oTS6vco5HcE4NledlQh69bu1LdeHFEDyqczKoc4qXDGayuQLc7xCkjtHHNal63QH9puTtx/mqH3vLDhkFDuO4+tZ1unwAnVlGs94eN3csW2QljhhzG8cFZDzuK8cMWqDVKdMsplRQ2srQBpHPevHwNStcYb2m5ceaZjqF0Wn1EbYZI7X7En9M1QyU3L0OyzXjn1Rm0x0nkjxFSMCaV6XIecEsZPHFextXsbKq1HZDVoNQHb/ohzsUeSca5S6KtmsxkkAH85nkum3HY44ow1pBJ/EeJ+yVw3LG2ANDR2hUneVi2mExvc3PIrKnF2S3M2dNp0u+wlngBFQov6MHOiyLPb5AMj4qeO93A0ICBKnJf8mXRpMjw7ka7Bmsc2VO2PgCELLPiFTkjfY5wMchH9w+EI1FajLsoXelbR1/ntj9v1KCZxRzhzKMtpHeUb+0fEUHXh5w881fA/wCJHVILxpSxJ0DZHKxVHFT2iTcFVMfFIZEEoqsu8LG14IIC15WcFSkYhyCJID7RA6I5Vc3hvHclHa2u0Pq3rdtNlxLAvW4d7UCVKkRlVGRBarez8JOf83prHA6UWRPYiDmExsJ5qxSlUsIZ6ZPpm4EjIFmRxOO8+KlFiJ4o/mIH/F+5ZktTRvShkLtyUd3K/ZbJQqErAkdPFDrHBU5rbgs+ItHGiqRQ0PfmEQ7N2AyytAyIqfAIDywyxEKLrsDi0YdBQeCpW65cdowkgEhE93WQxtIJrU1Q9tVKWSse3I0UnWoxyw1dsrLtsP8AQ8bJU/N4BSjZSPe4rHbtDK40LlYZeROryfWh7q0+ESnDUx7kas9ytazsVyRLsT5uUcHj4Qhu7byB7BOaKdk7PhEx/ueD4MARFBNqaKTlL6Z9lXal/lWj/QPiKFrxbofUiLbCWkzPRj4nIctLsTSiexZSzWVg5JzlGHJj3pkys0PwqKQL0OXtPFOMVyFWlZVW3qApmSRA+zKGSx1Cukp0La5qJLkHLxuIOIWZaNnS3QVRm+Grqpwj4pEk8AVBdRG5X4LjJ3IqbZhwT2xgJJD7wabcjuC9/wDzS1Ej1UncEmkOpNmU+CjVq3FNIwvfH+VufcSs61SbgijYQNpMDTPCKcqGvvUY8sg3teWsmrs5er5g/Ga0WdtsPNlathu3qZn4fwvFe48Fm7at8mw80WSezkNRKH8uModMDi/miDZ67mTNJc92IaitENucn2e2ujJLHEV4KrBpPk6HU1SshiDw/kPILjijdiANeJJRhsu8FklDXtD4QuKS3lI7V7vFdJ6JHkwWmpJ8qNfRhWVNPhIwdRop1x8ycssn22Pl2ejHxOQ9Vb+3J8uz0Y+JyHMScVf0orvyJCjJUs43qJR9ytNYeBB6RkomUTsCcGeVUL2qzhUWHel2SiNjbuUwZQJockJEh+T0tXmFODl6mHR6vCU1zk1zkw+Bsr1n2mRTzSarNtkuSjJhEsFQykuWpdlsdEWuaaZ+KxIDVaY3ckJNl7RVKyUnJcHSbsvRszA4a7xwWZtiKwdxQpdt6OheHA5bxxWzfu0McsJaCcRorPmKUeQD0U6dRFxWVkFHqa7SzrGiQVaclVc5MxqsuGdDOG6LR0OyXRC3RjfXmjPZJjRHIGgDtDSn9oXE3X3LQDGaBdK6IJ3PgtJcSfKt19GFZU0+Ejmr9FbVFznLJNt409dGdxjoO8ONR7QhnEuqXldTJ2YJBUagjIg8QVgno/j/AFZPBn2UgddsVHDAjVMwo6b0fx/qyeDPsl/h/H+rJ4M+yjgHbNSeUA2Feo4/w+j/AFZPBn2SPR9H+rJ4M+yQEAnuUNV0A9HUf60ngz7LwdHEX60ngz7JySZz41S0XQT0cRfrSeDPsoz0Zx/ryeEf2TE1JAIx6cXI6b0axj/Pk8I/svT0bR/rSeEf2TYH3oAHPTHSroB6M4z/AJ8nhH9kx3RfF+vJ4R/ZM0ySnEAbBd77TK2GP8TjqdABmXHkAif/AKBsgOCa0yYgcJI6tra0qRmDh0IFTnQoluDYhljldKyRz3FhaA8NAzINagV3Ky/Z2rH6dZIXFzqkAOdiAeBvLWuoO5NtY6nFvlgfHsNd4zNplBADqEx6UJyIZ2qAZ0rTenx7FWQula6d+Jr8LAHMBfm1urmgVxGlBWiNDszCQ0UPZNW0J7PaJo3gCSf4AnHZ2HMUcM8Qo4ihxBxLTqKkAnjRLaFhqFWsQk1n8Alb+jmyxxl5nl0OHNmZDSaZMJ0B8FX/AOgrEGjrLRK1wa1zm1bkXYRhFWZ5vaKa5hHdsueOVrWOHZaCAASMnMLCDxyKqS7KxESAF4x/iOKpOVHHOuZGVeeVEnH4JR1kmvVN/oEZOjmxCpdaJgMRZUGM5hwadG5dogZqKXo7sJa8stUvZoCew4AueWDINFe0CMkVWnZNjpIy2oYDicMT9esx4Q3TDWvirM+y0LmloxNBFDhOoxuecjv7bs9c021/BL+W1j1v9HCtq7v/AKCbqZXVqMTHNBo9tSKj1ggjcQukdCUmOy2iQAhrpqNJ34Y2gkes0W/tVsBBb3wOmLwIQ4BrMIxBxaaEkEgCm7it67Lsjs8TIYWBjGCjWjd9zzTxjhg79ZK2G2R//9k=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AutoShape 12" descr="data:image/jpeg;base64,/9j/4AAQSkZJRgABAQAAAQABAAD/2wCEAAkGBhQSERASEhIUFRUUFBUUFRUUFRAVFRQUFBAVFBQQFRQXHCYeFxkkGRQUHy8gJCcpLCwsFR4xNTAqNSYrLCkBCQoKDgwOGg8PGikkHyAsLCwpKSwpKSkpKSwpKSwsKSwpLCwpKSksKSwpKSksKSksKSwpLCksKSkpLCksLCksLP/AABEIAQAAwAMBIgACEQEDEQH/xAAbAAABBQEBAAAAAAAAAAAAAAAGAAIDBAUHAf/EAEIQAAEDAQUEBQoFAgUFAQAAAAEAAgMRBAUSITEGQVFhBxMicZEjM3OBobGys8HRMkJTcvAUUhdDYmPhFoKSosIV/8QAGgEAAQUBAAAAAAAAAAAAAAAAAwABAgQFBv/EACsRAAICAQQABQQCAwEAAAAAAAABAgMRBBIhMQUTIkFRMmFxoRQjQoHRUv/aAAwDAQACEQMRAD8A7ikkkkISSSSQhJJJJCK77RR1KJ7plA78ZUjgh5HweG0nh702S2ECtAlRVbR+F3couTRJJA27b2UTvj6pmEb+3X3qgzpNmdLgZDGQCQSS/wC6wb2toDnNINcWqj6jq8PV0P5nHlwqhuySOlWipUE3DlrjsOn7ZSAgdWzOn933WVe/SZJFOyIRRkEZkl9a+orCsV8dd2gCKGnghzaNznSYxqxwr3KLslnsz9PpIty8xdHTrr26lkbV0UYz3F/3W/d98PkBJa0U4VQDcjfJt5gI1uqOkVeKbzJfJQnBJ9Fxl6uLsOEe1OfebgaUHtVSztq4nkvLSp75A0kyyb3d/aPahTafpIksxaGxRuqc8RfkN+hWzM6jSeS47f8AaDaLU6OuQJFUnOWOy/oNNC6z19Llh1dfSzLNI5ohjwtAzrJWvitYdIEv6Ufi/wC65ls1EGGQA1oaEohjchu2WcZI6yquFjUFwFLukd7SMULCN9HOB9RNUYXTerLRE2WPQ7jqCNWlcctTs0edGJ8jOP8AcHtYFYrm2+TOYaJJJIwwkkkkhCSSSSEVGmrj3qVyhg19Z96sOQiRFRUrwya48iryrWmLEKHema4JR4ZyS23Y+R8h4k0qmWOQNaWPya00dzRlft2OEobG2gpu3oXbYXu6+OgrU5nmFXnno6yOoVtPPS/RYgczLqgKckD37eLhNIGn8ZoRz0W5s3ZpbPLLjaS3DlTStUOW9uO0NJ/NJp/3Jf5A9PUoKbzlfPydLuWKkbByHuRxAykTRy+iELtZkwDkjObJoHJRRz1nbIbIPxFNnCms47KilRASMu85cMT+5cUtFqHWOOYcXHPvK61tjOWwPw6kGlOK5FNdElC45UzNU/2N/wAJjFRlKT+xu3SxsfYGbqYnHdmtiE5Idua+43gR0wuGXeiJuTUBL1cmdq8qbyVZjmj/AKMvMz+kHywufuXQejTzM/pB8sK1X2ZjDNJJJWBhJJJJCEvCvV47QpCKtl0U71XsmgVl6ESI6KIjMKZRtGYSHJXxA7lzvaOXqJXuplXOnNdHKF9orI1wNRWqFaixprFFvPQPWJuNkrqflyXPLuulzrVUjJj8/f8AVdTuiECKbLLT2Ics9jDZCR+Y1Peq+eWXadT5dcor3CG6YqvYET20rDuGOsg5BbNqNSApRKE+yVraNCryK1Joqcz6AkovuDMq9bMHa50XP7zuF7jI95oK6cl0F1qD60WRfUYdGQd6iyxTfKr6QIs+zUTXte2tVsT5CilggoAOChteqhHL7I3WOfbK1F0Do18zP6QfLCAKLoHRr5qf0g+AK1DsqBikkkjCEkkkkISa/Q9ycmyaHuSEVrJ+EKw5YVpv0RtAbQu9g+6yhtbIx3bLS3uoQdyBuWcA5XRi+Qvcclnz31FGe08dwzQnbb6fLq404DIKhJIr0dLnspWa/wD8ou3ztXIZCGPcBoAMslQffUxHbq4c6ErMtYqSacNPemT2odlrDUnx71lauqdDzJ99FarVubbyb1m2gY2N7CCC48Rv4hZ/9QKhwNVmOu4OdikJJ4A0GXFTmamQoOSrwsSeZr/pcjrLUGezlraSTUDLitnFVwXMRayN49isWe/pGaPOXMpefBPjoP8Azc/Ujp0xVG0jslZNzbVtloyQhr9x0DvsVqWuTC0lWoNPlFmM1JZRgSSkuyFCNeaq3q+oCitt6YCS4UCquv6F4pjbXvCsyqygas5EwZLPnOau/wBUwijXA9yz3aqqo44DN5XA0o/6NvNT+kHywgFH/Rt5qf0g+AI8OwYYJJJIwhJJLxIQiUN33f2scZ5F30H3U+0l79WMDTmR2qbhw9a5/b75eB2YnkcQFVvvUOCpfdt4RftluDASShyW8XTPoKhu/wCwVZwlnd2wWDgdT6lqWeyhoACLo9JK2SsnwvZfJjX3uXpRabIaABNcKamq9rRRf1LW5nXdXitm2aqg5Fdep4FHhJzGe4H3ry1gUrkDpUAVVCa8iXgNNafyiZeF5AgAcNFzepssuXmYfPSLleyCcff5HNtNDQn1p7pAdFnR5jtJ7JS36JtTobIQ8yPXuvgHC7nayw6qaXKVkgKY9oWUWfuNbMiG7dqHYOrkzGjXbxyKGnNTcSLVa63kLXY4PJqX9e2JrwKVpTPRc5tcBrkR6ii63Vcyg/gQ3aIQM10+nUdRXvi/yjrtFoKdVV5kJflfBt7IQPDXucSdAM6rdKo7PREWdp45q8Vny+tmdfBVycV7Hi6B0b+an9IPlhc/XQOjfzU/pB8ARI9gAwSJSTHSBGEIyhV7XbgxjncBX/hSYlibVWqjWs3uzPcFGbxHI0/THINWu0F7nOdqSqz3pz3KB71nvnszXzyVn2cgl1akpjXLy32oNYSVTss1WjuWx4bc5pwfsZOqSjLKLUkqqyiqeSmha2F0UHLJWbCAcgm9UOCsPTXFNtQ25kLGcV5LGKKUlRSOSwOmyk6YsPAcd/cVYY7EmTx1Cx4pzDIS6uA+z/hc34j4dj+ytflGnp7NywzcLsJoVjx355ctJo0OIGXDmrnXhwNTUEbs1XstytxHEMQ1FfqsSvZh7uy4njsuwPc8FzKOAy5lY96RV7TRTOhHA11W86jRhYA0chl4KnJYsw6tcxiHIGtVZ0V8q5+l9/s0fDdZPT2+l8Ps2oI8MbG8Gj3JJr7Y06FJsgO9X0n7lyyW6TY5dA6N/NT+kHwBc/C6J0egCGX94r/4BFh2CCsqB3cpHuzTcSsokngZ3oJv23Y5nHcMh3BF16TBkT38Aad+i57K+qq6iXGCtqZ5WDwuUMklE202lrRmQO80WHeN+tIpGQ46ZV96otuXEVlmfKSSI71tXWPDG6b1bibQAKnYLKRUu/E7X7K6uj0Gm8iv1dvsxNRZvkOqkSmgLwlaJXPHOUZevHuUWPJISWR7nKIuzXjpFHjzTBUiR0iq2mIOaQVJjUMrqoc1lBYJp8E1gsjy1taZZV4jdXmrbxTem2OYYRXu8EpTmuCuX9kl9zUi8oiemhyTnJpKGuCS4HvjBzTmWM0yHvTIpACKio3jitp95NAGGgHBbGnt3x57NrSzdq2+6M5kjsQGR3Lp3R8fJz8nt+WFzEQvfaA8fgyJbxNOK6T0cvqy0+lHywrcJJ9BZxwaF/zubK3C4jsD4iq8V9yDgVY2hZWRv7f/AKKxnvw1T5eRkkSX/ehe1rdOKCr5vtsQO87hzWveM+pO4IJFnMsxcdGH2qpKMrr1UjI1lu2TGtsz5zjlJodGq9DYWilArYjonMby8V0lOnhTHEUYE7pTZ4BRe1SK8Kslc9LlG56Rcoy5OMMe5QVUsj1A56YNFCe5MTSo396QZRHOevHPURfQKJ0ygwqgXrvmAJBOnHmrMr6obtUxFC3Ue5WLuvkO7JyIrkdVx/iOlnG1zXTL8IPblGq4ptU0SgpYln4J4HFya+SgTS5QzHTvVvTvEi9opbbUbFlvYNo06ga/RdG6MpKxWg/7o+WFzeGxt6sOJzXR+i9oENooa+UHywtGGdyNKxp5Ny+R2x+36lDV4P7RCJr6b2q8G/UoOnlqSj45IRM68G1ac9Vh2GENxUzzWteJzWU0hriBvz9e9B0k0tXz8YOd8Sy22SucKrzGoHPT8W5dOYY6qY5y8JUL3pCxkc56YZFA9/AqGSVILGvJNaJKKv1qYU0pixGCRIXJjnLwHVRvckESPSopQvHvURehthoxI5WKjarBWpC1WhNeB7ECytS7DwscXwYMVqkZo492q2rtvXFQOoFRlh3qBkdHDdXVYuq0kdu5F3MZoJ3P4KWzw4y0c/cqsbqsGdafyq1LlZVxPALJi8LI+nWbFgvSxUFKZcEf9F1OptFBTyg+WEDyBHfRo2kU/pB8sI+lm3Zg2bUtuTW2gkoT+z6lBjijDaU65fk+pQa8rWYCJQvJlRXghu0VBxA6buW9FMqzpWNZ+Jo7yszUwdc1dH2M3W0Z9RnMkqKhPMq8tFnbrGaHeM6f8KkZ6aih/mnFdBpfEK7ljPJzs6HFlmSZV3yqA2hM61aKY8asD3yKNLrF4XJwqWB+JQvcmvmURkrooNhIwfZNjyUTnprioXSUUJMLGBIXJgkVd0yVCUPcG2YLHW0TeuUOahdJmoSkyUayyCKZquyOr2gcV4XbhvVq74KuJrpl6yqOsnipsIlt5NBjaNC2rroGcyVkOboKU5LXu6CuVaLAhHMeTQ0CjuzIu9Yj/o1Pkp/SD5YXPJYiEf8ARc6sNo9IPlhS0qcbcM0744iam1clGnmAPaUFOci3bOtB3D3lCzGrYZWXRA5tVWtNkDhQrSwpOiyqUtqawyEueALtjDG4jPkpGUeztUr7fFat7WTEDxQzjLCVi3afy3mPBmXUEEsZbU7q0TGzAqybTiyKpWuwUNQaV8DVaGk8TlD0WlR088kvWpr31VZ7iBnX3jvqmm1Gi3oaiM1mLIqonw0XrrTuVB8pO9R9andoTyc9l90qjLKqtHLU0Upmom35JbGuiZsQak96rmdeCRJzXsNsfueumzzUMjxmU6QpozKCw0UkeMNATv8AcFq3bF2BnSpqdc6rHtD93Fb11WN0ha1ufPgOKx/EJbkoIlscuvcu2OylxLtwy7ytKxto4K009W0R4OyBrvrxKrO1VKLwsGzDTuuBrveNCjPo5gwx2im+QH/0C50SS9pz08F0no+81N+8fAEelp2Ik3/U0ybattaj/R7iUINKNdoo6uH7PqUEALRYL2LTHb1HK6oTS6vco5HcE4NledlQh69bu1LdeHFEDyqczKoc4qXDGayuQLc7xCkjtHHNal63QH9puTtx/mqH3vLDhkFDuO4+tZ1unwAnVlGs94eN3csW2QljhhzG8cFZDzuK8cMWqDVKdMsplRQ2srQBpHPevHwNStcYb2m5ceaZjqF0Wn1EbYZI7X7En9M1QyU3L0OyzXjn1Rm0x0nkjxFSMCaV6XIecEsZPHFextXsbKq1HZDVoNQHb/ohzsUeSca5S6KtmsxkkAH85nkum3HY44ow1pBJ/EeJ+yVw3LG2ANDR2hUneVi2mExvc3PIrKnF2S3M2dNp0u+wlngBFQov6MHOiyLPb5AMj4qeO93A0ICBKnJf8mXRpMjw7ka7Bmsc2VO2PgCELLPiFTkjfY5wMchH9w+EI1FajLsoXelbR1/ntj9v1KCZxRzhzKMtpHeUb+0fEUHXh5w881fA/wCJHVILxpSxJ0DZHKxVHFT2iTcFVMfFIZEEoqsu8LG14IIC15WcFSkYhyCJID7RA6I5Vc3hvHclHa2u0Pq3rdtNlxLAvW4d7UCVKkRlVGRBarez8JOf83prHA6UWRPYiDmExsJ5qxSlUsIZ6ZPpm4EjIFmRxOO8+KlFiJ4o/mIH/F+5ZktTRvShkLtyUd3K/ZbJQqErAkdPFDrHBU5rbgs+ItHGiqRQ0PfmEQ7N2AyytAyIqfAIDywyxEKLrsDi0YdBQeCpW65cdowkgEhE93WQxtIJrU1Q9tVKWSse3I0UnWoxyw1dsrLtsP8AQ8bJU/N4BSjZSPe4rHbtDK40LlYZeROryfWh7q0+ESnDUx7kas9ytazsVyRLsT5uUcHj4Qhu7byB7BOaKdk7PhEx/ueD4MARFBNqaKTlL6Z9lXal/lWj/QPiKFrxbofUiLbCWkzPRj4nIctLsTSiexZSzWVg5JzlGHJj3pkys0PwqKQL0OXtPFOMVyFWlZVW3qApmSRA+zKGSx1Cukp0La5qJLkHLxuIOIWZaNnS3QVRm+Grqpwj4pEk8AVBdRG5X4LjJ3IqbZhwT2xgJJD7wabcjuC9/wDzS1Ej1UncEmkOpNmU+CjVq3FNIwvfH+VufcSs61SbgijYQNpMDTPCKcqGvvUY8sg3teWsmrs5er5g/Ga0WdtsPNlathu3qZn4fwvFe48Fm7at8mw80WSezkNRKH8uModMDi/miDZ67mTNJc92IaitENucn2e2ujJLHEV4KrBpPk6HU1SshiDw/kPILjijdiANeJJRhsu8FklDXtD4QuKS3lI7V7vFdJ6JHkwWmpJ8qNfRhWVNPhIwdRop1x8ycssn22Pl2ejHxOQ9Vb+3J8uz0Y+JyHMScVf0orvyJCjJUs43qJR9ytNYeBB6RkomUTsCcGeVUL2qzhUWHel2SiNjbuUwZQJockJEh+T0tXmFODl6mHR6vCU1zk1zkw+Bsr1n2mRTzSarNtkuSjJhEsFQykuWpdlsdEWuaaZ+KxIDVaY3ckJNl7RVKyUnJcHSbsvRszA4a7xwWZtiKwdxQpdt6OheHA5bxxWzfu0McsJaCcRorPmKUeQD0U6dRFxWVkFHqa7SzrGiQVaclVc5MxqsuGdDOG6LR0OyXRC3RjfXmjPZJjRHIGgDtDSn9oXE3X3LQDGaBdK6IJ3PgtJcSfKt19GFZU0+Ejmr9FbVFznLJNt409dGdxjoO8ONR7QhnEuqXldTJ2YJBUagjIg8QVgno/j/AFZPBn2UgddsVHDAjVMwo6b0fx/qyeDPsl/h/H+rJ4M+yjgHbNSeUA2Feo4/w+j/AFZPBn2SPR9H+rJ4M+yQEAnuUNV0A9HUf60ngz7LwdHEX60ngz7JySZz41S0XQT0cRfrSeDPsoz0Zx/ryeEf2TE1JAIx6cXI6b0axj/Pk8I/svT0bR/rSeEf2TYH3oAHPTHSroB6M4z/AJ8nhH9kx3RfF+vJ4R/ZM0ySnEAbBd77TK2GP8TjqdABmXHkAif/AKBsgOCa0yYgcJI6tra0qRmDh0IFTnQoluDYhljldKyRz3FhaA8NAzINagV3Ky/Z2rH6dZIXFzqkAOdiAeBvLWuoO5NtY6nFvlgfHsNd4zNplBADqEx6UJyIZ2qAZ0rTenx7FWQula6d+Jr8LAHMBfm1urmgVxGlBWiNDszCQ0UPZNW0J7PaJo3gCSf4AnHZ2HMUcM8Qo4ihxBxLTqKkAnjRLaFhqFWsQk1n8Alb+jmyxxl5nl0OHNmZDSaZMJ0B8FX/AOgrEGjrLRK1wa1zm1bkXYRhFWZ5vaKa5hHdsueOVrWOHZaCAASMnMLCDxyKqS7KxESAF4x/iOKpOVHHOuZGVeeVEnH4JR1kmvVN/oEZOjmxCpdaJgMRZUGM5hwadG5dogZqKXo7sJa8stUvZoCew4AueWDINFe0CMkVWnZNjpIy2oYDicMT9esx4Q3TDWvirM+y0LmloxNBFDhOoxuecjv7bs9c021/BL+W1j1v9HCtq7v/AKCbqZXVqMTHNBo9tSKj1ggjcQukdCUmOy2iQAhrpqNJ34Y2gkes0W/tVsBBb3wOmLwIQ4BrMIxBxaaEkEgCm7it67Lsjs8TIYWBjGCjWjd9zzTxjhg79ZK2G2R//9k="/>
          <p:cNvSpPr>
            <a:spLocks noChangeAspect="1" noChangeArrowheads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110" name="Picture 14" descr="http://farm6.static.flickr.com/5141/5653160688_138fe8c13a_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4745183" y="3128013"/>
            <a:ext cx="1828800" cy="2438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4651665" y="5344741"/>
            <a:ext cx="20296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preservation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34383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50</TotalTime>
  <Words>105</Words>
  <Application>Microsoft Office PowerPoint</Application>
  <PresentationFormat>On-screen Show (4:3)</PresentationFormat>
  <Paragraphs>22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Century Gothic</vt:lpstr>
      <vt:lpstr>Wingdings 2</vt:lpstr>
      <vt:lpstr>Austin</vt:lpstr>
      <vt:lpstr>Presentation Modified By:  3rd Grade Cape St. Claire, AACPS 2014- 2015</vt:lpstr>
      <vt:lpstr>Artist</vt:lpstr>
      <vt:lpstr>Let’s review!</vt:lpstr>
      <vt:lpstr>Literary Elements</vt:lpstr>
      <vt:lpstr>Inference</vt:lpstr>
      <vt:lpstr>Theme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Artist</dc:title>
  <dc:creator>Jessica</dc:creator>
  <cp:lastModifiedBy>SDTC-WS2</cp:lastModifiedBy>
  <cp:revision>17</cp:revision>
  <dcterms:created xsi:type="dcterms:W3CDTF">2006-08-16T00:00:00Z</dcterms:created>
  <dcterms:modified xsi:type="dcterms:W3CDTF">2015-07-16T16:22:08Z</dcterms:modified>
</cp:coreProperties>
</file>