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Poetry and Prose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compare and contrast!</a:t>
            </a:r>
            <a:endParaRPr lang="en-US" dirty="0"/>
          </a:p>
        </p:txBody>
      </p:sp>
      <p:sp>
        <p:nvSpPr>
          <p:cNvPr id="4" name="AutoShape 2" descr="data:image/jpeg;base64,/9j/4AAQSkZJRgABAQAAAQABAAD/2wCEAAkGBxIHBhQIBwgVFRIVGRsYFxgYDScXHxseGB0YIhodGhkgHCgiJCYlHR8aIj0hJiwrLzEwHx8zODQsQzQtMi4BCgoKBQUFDgUFDisZExkrKysrKysrKysrKysrKysrKysrKysrKysrKysrKysrKysrKysrKysrKysrKysrKysrK//AABEIAMIBAwMBIgACEQEDEQH/xAAcAAEAAgIDAQAAAAAAAAAAAAAABgcFCAEDBAL/xABFEAACAQMBBQQFBwkGBwAAAAAAAQIDBBEFBgcSITETQVFhCCIygZEVN3Fyc7KzFCM2QlKhscHRMzVTksPwQ2J0gqKjwv/EABQBAQAAAAAAAAAAAAAAAAAAAAD/xAAUEQEAAAAAAAAAAAAAAAAAAAAA/9oADAMBAAIRAxEAPwC8QAAAAAAAAAAAAAAAAAAAAAAAAAAAAAAAAAAAAAAAdDtIN5cX/nf9TiNlCPsxfh/aP+p6AB8QpKEeGK/ecHYAAAAAAAAAAAAAAAAAAAAAAAAAAAAAAAAAAAAAAAAAAAAAAAAAAAAAAAAAAAAAAAAAAAAAAAAAAAAAAAAAAAAAAAAAAAAAAAAAAAAAAAAAAAAAAAAAAAAAAAAAAAAAAAAAAAAAAAAAAAAAAAAAAAAAAAAAAAAAAADptK3b26qeOf3No7gAOq5rKhTU5LrKMf8APJR/mdoAAADw6ZW7arXTfs1XH/wg/wCY1bWLfRqCr6tf06MW8J1Kijl+Cz1IpsrtlYTvbqlLXKClUupdmncJcScKSi48+abygJyAAAAAAAAAAAAAAAAAAAAAAAAAAAAAAAAQ3eltk9jNn/ym3pt1qkuClmHFFSXN8a4k8YT6d+CZFP8ApJ/o7a/bP7jA8+6TejW1rXFoWs0Y5qZ7F06WEmlUnPjbnnosLCLoNQN2+pS0nbqzu6MFJ9qoYfTFXNNvl4KTfuNvwMZtFPs9PjJf49svjcUV/MyZWu9beJa6HZ/JtvVVW7jUpT7OLyo9lVp1MVJd2eHGFz5rkupLNhdWqa7slb6pfY7SrFylwxwlmUuSXglyAzwAApr0gtStL/QVZUtRpu6t60W6efWxKLUlj3xfuKW2UhTntNbLUK0YUVVg6kpPCUIyTln3Jmc3v/ORefXj+HAhwG6+k6rQ1mzV5pd1GrTbaUovKyup7Cu9wvzc0vtKv3mWIAAAAAAAAAAAAAAAAAAAA4Tysoqbf9tXc6FYUNO0qu6f5Rxuc4yxLhhwrhTxlZck8pp8sd7IbuH2tubbaens5UrudtWU8RlLPZyjCU+KHhnha4eS9bIGxgAAAAAAABQ/pK3E1e2dt2r4OGcuHPLiTSzjxw2i+CgvSV/vaz+zqfeiBTtvWlbV417eo4zi1KMk8NNPKafkzY3fdtDc6LsdbvS7yVOVaShOUeUmuBvlLqsvvXM1uL+9IX9D7L7RfhsCgm8vLZttuo+buy+z/wDqRqQXxT3jrYndrp9ra2yqXNWi5RUpYjBKUkpTS5vLzhLGcPmu8LX0e9jO0zWqpOVevCOZYy4VqqwvF4i+XkZQ0xvto7u+1JajW1CoqkZznBxqOPZupKUp9nh+rmTb5G027TaB7S7F2+oVZZqcPBU+vT5Nv62FL/uA113v/ORefXj+HAhxMd7/AM5F59eP4cCHAbObiKsae72jCdRJyqVeFOWG8SecLvLF41+0via1X9NvcNa16bacL2Tyu7KqrPxwVxdXM7yu693XlObxmUpuTeEkst8+SSQG7Uq8IOKnVinN4jmXtPGcR8eSb5HYax7kHO/3j287mvKXY06nDxTbwlTcElnokpdDZwAAAAAAAAACv9zO1VztXs7UuNZqKVSnVcOJQUcrEZLKSS5Zx7iQ7VbY2eyfZ/Lly4drxcGKMp54eHPsp46rqBnwVbvA3nRo7Dx1bZC8XFUrqipSo4aUYuU3GE48/wBWOcY9bxJXu012rtHsTb6pqDTqyUlNpY4nCco8WFyWeHOFy5gSc8qvoPUnp/ax7RQVThzz4XJrOPDKwUtvp25v9n9r42Oh6s6dPsYSlFQjLEnKec5i2njh5fQV7s5tfevb2hrdW8dS4lOFOXE8KUZYi4NJYSx4Lk8PqBJfSE1ed3tfHTKkIqFvBODSeX2qg5cXPHJruwQ3d/qk9G2ztb22hFyVRQxJZWKqcJdGu6T9+CQ7+PnHrfUpfcRAKFWVvWjWozalFqUWuqaeU17wN4Aaz7J73NVt7+FncXUK8ak4Q/PU8uOZYfDKLj1z+tnovPNxbT709N2bvJ2N3cznWp8pU6dFyaeM44niP7wJpGak2ovo8P4J/wAGj6Kz3b7zqe1e0Vxp07R0nNupRzLPFGKjFqXPlLCUsLK9rnyWbMAAhew28e221vqlpptpWg6cONupGKWMpcuGbJoAKC9JX+9rP7Op96Jemo31PTLCpfXtThp04uc5Y6KKy+Rr3v31qhtDKw1LSa/HSnTqpPha5xmk000muYFUl/ekL+h9l9ovw2UCXLv92jpXNC32epRl2tHgqzeMRXFDlHzeGn4cwKaO64uql0oK4rSkoRUIZlnhim2ox8Flt482dIAF7ejVqTlb3mlyfJOFWK+snGf3YFElrejlVcdtK1JPk7aTfuqUsfxYEa3v/ORefXj+HAhxMd7/AM5F59eP4cCHAW9Cl2no5Slj2a+f/cl/MqEm2p69Wtd2NnoVCeKNaVWpU5c5cFX1V9CaT5EJAtL0dafHtzUnj2beb+M6S/qbImvfo2087S3VXwoJfGcf6GwgAAqvenvPr7G64tKsrCnPioqopyk8pylNdOnLhTAx1PfTOW3nyX8mx/JHU7BPP5zi4+HjznGP+THvLlNJo39SOp/KKn+dU+0zw/rcXFnHTr3G6VlUdWyhUqPm4xb+lpZA7wABR/o26lGELzTa11FNypzp03JKUniaqOK6vCUM+HLxOv0mf7Ww+iv/AKJB9zUlDeNbSnLCzLvx1i0s+/l8Ccekz/a2H0V/9ECs9QrNbBWdBS9V3F1JrzULVJ/Bss/cDtjVrVI7Jzt49nCFSop59bnJPhx06ybKOzywWHuIvqdht9F3lZR46cqcc98pOHDH3gYze9eK+3kXlWnFpKcYc/GlCEG+T6NxbXlgilmuK7hFrlxL+KM9vI/T2+/6ip95kft6nZV41GujT+DAlO9XVvlfby6qugodnN0cKWc9i3DPRdcZx3ESPftBfrVdeuNRpwcVWq1KiTfNKc5SSf0ZPAB79A567bpxb/O0+S7/AFo9DOb1fnEvfVx+d/kiNWlw7S6hc0vahJSWfGLTRmNuLyWo7UVr6ssSq8E5JdMzpwbxlvll8ub5YAkm4hZ3i0vVz6lT3er1/wB+Ja+/nX62ibJ04aZeTpVa1ZR4oScZcMVKUkprmufB06rK6ZKT3VarR0TbmhqOp11TpQVTMnnCzTml0TfNtI9e8feDLbmhbqrZqi6LqZiqjknxKnh80ufKSAym4raG22f16vU1i7VNVKahDMG8y41y9VMmW/fbW80LUKGk6NdOipQVWU4v1m+JpRz3L1cvxzh8utB05ulUVSDw08p+a6Hu1vW7jXrz8s1i9nVqYSzJ9Eu5Lol5LvywLP2721u9W3X2N3UuHCdxKtTrcDxGoocvWjjv68mkufjyqeteVK1rC1q1W4U+Lgj3R4nmWPpZnrmrKpu6owqVG1G7rKKcsqKdKi2ku7m2+XeyNACQ7wNUWsbX3F5RqcUHJRi+PiWIRjFYfg8Z95HgAAAAsncXrVroO01W61q9jSUqLpwcs4bc4N80sLlHvwVsAJfvbmqu8S7qU5JxcoNNPKadOGGiIEk3hrG1tVP9ij4/4NLx5/EjYHorXtSva07WrUzClxcCwuXE8y8+b8TzgAWluI2htNntRuqutX8aSnCCi5Z54cs4wn5Gx9OaqU1Ug8prK+hmjxc+12+OpZ1qFHY+8pzpKjBVOO1eVUWU16yXdw9OQF06/rtDQdPnd311Ti4xlKMZ1lBzaTais976GrG8Xa5bZ61DUlaOk40Y0mnU4suLm284XXi6H1vVlxbwryUn/wARfdiRQAXx6OGpVbmlfULq6nOEOxlFSlnDkqqljPiox+BQ5ntldrbnZTtpaPKMZ1oKDm48Tis5zFdM+bT7wNu7K6Vayp1Z1FmUIyfPxSYNLa1WVzU7a5qynJ9XKTbeOS5vywjgD4hUdKqqlKbUk8pp4aa6NMk+2G2U9qdGsbO7ovtLSEoSqOpxdpxcCTfLOcQWW28tkWfU4AAADuvLqd9dSuryq51JtylJvLbfVtnSAAAAA7727le3Hb1362IrkscoxUV+5I6AAAAAAAfXG+Dg4njOcZ5Z8cHyAAAAAAAAABktotUWsatK+jR4FKNNcOc44KcI+C/ZyY0AAAAAAAyGvarPXNWqandpKpUacsLCykk2l54zgx4AAAAdkfZAj7IA+H1ODl9TgAAAAAAAAAAAAAAAAAAAAAAAAAAAAAAAAAAAAAAAADsj7IEfZAHw+pwcvqcAAAAAAAAAAAAAAAAAAAAAAAAAAAAAAAAAAAAAAAAAdkfZAj7IA5a59DjHkAAx5DHkAAx5DHkAAx5DHkAAx5DHkAAx5DHkAAx5DHkAAx5DHkAAx5DHkAAx5DHkAAx5DHkAAx5DHkAAx5DHkAAx5DHkAAx5DHkAAx5DHkAB9xXLoc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804" y="6019800"/>
            <a:ext cx="329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Created/ Modified by:</a:t>
            </a:r>
          </a:p>
          <a:p>
            <a:r>
              <a:rPr lang="en-US" smtClean="0"/>
              <a:t>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CSCE</a:t>
            </a:r>
            <a:r>
              <a:rPr lang="en-US" smtClean="0"/>
              <a:t>, AACPS,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3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6925" cy="1066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What is the difference between prose and poetry?</a:t>
            </a:r>
            <a:endParaRPr lang="en-US" sz="3000" dirty="0"/>
          </a:p>
        </p:txBody>
      </p:sp>
      <p:sp>
        <p:nvSpPr>
          <p:cNvPr id="4" name="Oval 3"/>
          <p:cNvSpPr/>
          <p:nvPr/>
        </p:nvSpPr>
        <p:spPr>
          <a:xfrm>
            <a:off x="1981200" y="2933700"/>
            <a:ext cx="1447800" cy="102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poetry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668371" y="2895600"/>
            <a:ext cx="1361364" cy="1034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1066800"/>
            <a:ext cx="8991600" cy="563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8364" y="1305067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639403" y="2933700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56463" y="4648200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200" y="2790967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29735" y="4192137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52400" y="4152900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0639" y="5638800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223078" y="2825655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09263" y="5410200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858000" y="1423347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62066" y="1480781"/>
            <a:ext cx="18288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4" idx="6"/>
            <a:endCxn id="9" idx="2"/>
          </p:cNvCxnSpPr>
          <p:nvPr/>
        </p:nvCxnSpPr>
        <p:spPr>
          <a:xfrm flipV="1">
            <a:off x="3429000" y="3429000"/>
            <a:ext cx="210403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6"/>
            <a:endCxn id="5" idx="2"/>
          </p:cNvCxnSpPr>
          <p:nvPr/>
        </p:nvCxnSpPr>
        <p:spPr>
          <a:xfrm flipV="1">
            <a:off x="5468203" y="3412793"/>
            <a:ext cx="200168" cy="16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8" idx="4"/>
          </p:cNvCxnSpPr>
          <p:nvPr/>
        </p:nvCxnSpPr>
        <p:spPr>
          <a:xfrm>
            <a:off x="4476466" y="2471381"/>
            <a:ext cx="0" cy="462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4"/>
            <a:endCxn id="10" idx="0"/>
          </p:cNvCxnSpPr>
          <p:nvPr/>
        </p:nvCxnSpPr>
        <p:spPr>
          <a:xfrm>
            <a:off x="4553803" y="3924300"/>
            <a:ext cx="17060" cy="72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981200" y="1976081"/>
            <a:ext cx="533400" cy="1071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6"/>
          </p:cNvCxnSpPr>
          <p:nvPr/>
        </p:nvCxnSpPr>
        <p:spPr>
          <a:xfrm>
            <a:off x="1905000" y="3286267"/>
            <a:ext cx="142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6"/>
          </p:cNvCxnSpPr>
          <p:nvPr/>
        </p:nvCxnSpPr>
        <p:spPr>
          <a:xfrm flipV="1">
            <a:off x="1981200" y="3962400"/>
            <a:ext cx="7239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4" idx="6"/>
          </p:cNvCxnSpPr>
          <p:nvPr/>
        </p:nvCxnSpPr>
        <p:spPr>
          <a:xfrm flipV="1">
            <a:off x="2049439" y="3962400"/>
            <a:ext cx="846161" cy="2171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553200" y="2209800"/>
            <a:ext cx="456063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5" idx="6"/>
          </p:cNvCxnSpPr>
          <p:nvPr/>
        </p:nvCxnSpPr>
        <p:spPr>
          <a:xfrm flipH="1" flipV="1">
            <a:off x="7029735" y="3412793"/>
            <a:ext cx="193343" cy="35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2"/>
          </p:cNvCxnSpPr>
          <p:nvPr/>
        </p:nvCxnSpPr>
        <p:spPr>
          <a:xfrm flipH="1" flipV="1">
            <a:off x="6553200" y="3886200"/>
            <a:ext cx="476535" cy="801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172200" y="3962400"/>
            <a:ext cx="857535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Langston Hughes</a:t>
            </a:r>
            <a:endParaRPr lang="en-US" dirty="0"/>
          </a:p>
        </p:txBody>
      </p:sp>
      <p:sp>
        <p:nvSpPr>
          <p:cNvPr id="4" name="AutoShape 2" descr="data:image/jpeg;base64,/9j/4AAQSkZJRgABAQAAAQABAAD/2wCEAAkGBxIHBhQIBwgVFRIVGRsYFxgYDScXHxseGB0YIhodGhkgHCgiJCYlHR8aIj0hJiwrLzEwHx8zODQsQzQtMi4BCgoKBQUFDgUFDisZExkrKysrKysrKysrKysrKysrKysrKysrKysrKysrKysrKysrKysrKysrKysrKysrKysrK//AABEIAMIBAwMBIgACEQEDEQH/xAAcAAEAAgIDAQAAAAAAAAAAAAAABgcFCAEDBAL/xABFEAACAQMBBQQFBwkGBwAAAAAAAQIDBBEFBgcSITETQVFhCCIygZEVN3Fyc7KzFCM2QlKhscHRMzVTksPwQ2J0gqKjwv/EABQBAQAAAAAAAAAAAAAAAAAAAAD/xAAUEQEAAAAAAAAAAAAAAAAAAAAA/9oADAMBAAIRAxEAPwC8QAAAAAAAAAAAAAAAAAAAAAAAAAAAAAAAAAAAAAAAdDtIN5cX/nf9TiNlCPsxfh/aP+p6AB8QpKEeGK/ecHYAAAAAAAAAAAAAAAAAAAAAAAAAAAAAAAAAAAAAAAAAAAAAAAAAAAAAAAAAAAAAAAAAAAAAAAAAAAAAAAAAAAAAAAAAAAAAAAAAAAAAAAAAAAAAAAAAAAAAAAAAAAAAAAAAAAAAAAAAAAAAAAAAAAAAAAAAAAAAAADptK3b26qeOf3No7gAOq5rKhTU5LrKMf8APJR/mdoAAADw6ZW7arXTfs1XH/wg/wCY1bWLfRqCr6tf06MW8J1Kijl+Cz1IpsrtlYTvbqlLXKClUupdmncJcScKSi48+abygJyAAAAAAAAAAAAAAAAAAAAAAAAAAAAAAAAQ3eltk9jNn/ym3pt1qkuClmHFFSXN8a4k8YT6d+CZFP8ApJ/o7a/bP7jA8+6TejW1rXFoWs0Y5qZ7F06WEmlUnPjbnnosLCLoNQN2+pS0nbqzu6MFJ9qoYfTFXNNvl4KTfuNvwMZtFPs9PjJf49svjcUV/MyZWu9beJa6HZ/JtvVVW7jUpT7OLyo9lVp1MVJd2eHGFz5rkupLNhdWqa7slb6pfY7SrFylwxwlmUuSXglyAzwAApr0gtStL/QVZUtRpu6t60W6efWxKLUlj3xfuKW2UhTntNbLUK0YUVVg6kpPCUIyTln3Jmc3v/ORefXj+HAhwG6+k6rQ1mzV5pd1GrTbaUovKyup7Cu9wvzc0vtKv3mWIAAAAAAAAAAAAAAAAAAAA4Tysoqbf9tXc6FYUNO0qu6f5Rxuc4yxLhhwrhTxlZck8pp8sd7IbuH2tubbaens5UrudtWU8RlLPZyjCU+KHhnha4eS9bIGxgAAAAAAABQ/pK3E1e2dt2r4OGcuHPLiTSzjxw2i+CgvSV/vaz+zqfeiBTtvWlbV417eo4zi1KMk8NNPKafkzY3fdtDc6LsdbvS7yVOVaShOUeUmuBvlLqsvvXM1uL+9IX9D7L7RfhsCgm8vLZttuo+buy+z/wDqRqQXxT3jrYndrp9ra2yqXNWi5RUpYjBKUkpTS5vLzhLGcPmu8LX0e9jO0zWqpOVevCOZYy4VqqwvF4i+XkZQ0xvto7u+1JajW1CoqkZznBxqOPZupKUp9nh+rmTb5G027TaB7S7F2+oVZZqcPBU+vT5Nv62FL/uA113v/ORefXj+HAhxMd7/AM5F59eP4cCHAbObiKsae72jCdRJyqVeFOWG8SecLvLF41+0via1X9NvcNa16bacL2Tyu7KqrPxwVxdXM7yu693XlObxmUpuTeEkst8+SSQG7Uq8IOKnVinN4jmXtPGcR8eSb5HYax7kHO/3j287mvKXY06nDxTbwlTcElnokpdDZwAAAAAAAAACv9zO1VztXs7UuNZqKVSnVcOJQUcrEZLKSS5Zx7iQ7VbY2eyfZ/Lly4drxcGKMp54eHPsp46rqBnwVbvA3nRo7Dx1bZC8XFUrqipSo4aUYuU3GE48/wBWOcY9bxJXu012rtHsTb6pqDTqyUlNpY4nCco8WFyWeHOFy5gSc8qvoPUnp/ax7RQVThzz4XJrOPDKwUtvp25v9n9r42Oh6s6dPsYSlFQjLEnKec5i2njh5fQV7s5tfevb2hrdW8dS4lOFOXE8KUZYi4NJYSx4Lk8PqBJfSE1ed3tfHTKkIqFvBODSeX2qg5cXPHJruwQ3d/qk9G2ztb22hFyVRQxJZWKqcJdGu6T9+CQ7+PnHrfUpfcRAKFWVvWjWozalFqUWuqaeU17wN4Aaz7J73NVt7+FncXUK8ak4Q/PU8uOZYfDKLj1z+tnovPNxbT709N2bvJ2N3cznWp8pU6dFyaeM44niP7wJpGak2ovo8P4J/wAGj6Kz3b7zqe1e0Vxp07R0nNupRzLPFGKjFqXPlLCUsLK9rnyWbMAAhew28e221vqlpptpWg6cONupGKWMpcuGbJoAKC9JX+9rP7Op96Jemo31PTLCpfXtThp04uc5Y6KKy+Rr3v31qhtDKw1LSa/HSnTqpPha5xmk000muYFUl/ekL+h9l9ovw2UCXLv92jpXNC32epRl2tHgqzeMRXFDlHzeGn4cwKaO64uql0oK4rSkoRUIZlnhim2ox8Flt482dIAF7ejVqTlb3mlyfJOFWK+snGf3YFElrejlVcdtK1JPk7aTfuqUsfxYEa3v/ORefXj+HAhxMd7/AM5F59eP4cCHAW9Cl2no5Slj2a+f/cl/MqEm2p69Wtd2NnoVCeKNaVWpU5c5cFX1V9CaT5EJAtL0dafHtzUnj2beb+M6S/qbImvfo2087S3VXwoJfGcf6GwgAAqvenvPr7G64tKsrCnPioqopyk8pylNdOnLhTAx1PfTOW3nyX8mx/JHU7BPP5zi4+HjznGP+THvLlNJo39SOp/KKn+dU+0zw/rcXFnHTr3G6VlUdWyhUqPm4xb+lpZA7wABR/o26lGELzTa11FNypzp03JKUniaqOK6vCUM+HLxOv0mf7Ww+iv/AKJB9zUlDeNbSnLCzLvx1i0s+/l8Ccekz/a2H0V/9ECs9QrNbBWdBS9V3F1JrzULVJ/Bss/cDtjVrVI7Jzt49nCFSop59bnJPhx06ybKOzywWHuIvqdht9F3lZR46cqcc98pOHDH3gYze9eK+3kXlWnFpKcYc/GlCEG+T6NxbXlgilmuK7hFrlxL+KM9vI/T2+/6ip95kft6nZV41GujT+DAlO9XVvlfby6qugodnN0cKWc9i3DPRdcZx3ESPftBfrVdeuNRpwcVWq1KiTfNKc5SSf0ZPAB79A567bpxb/O0+S7/AFo9DOb1fnEvfVx+d/kiNWlw7S6hc0vahJSWfGLTRmNuLyWo7UVr6ssSq8E5JdMzpwbxlvll8ub5YAkm4hZ3i0vVz6lT3er1/wB+Ja+/nX62ibJ04aZeTpVa1ZR4oScZcMVKUkprmufB06rK6ZKT3VarR0TbmhqOp11TpQVTMnnCzTml0TfNtI9e8feDLbmhbqrZqi6LqZiqjknxKnh80ufKSAym4raG22f16vU1i7VNVKahDMG8y41y9VMmW/fbW80LUKGk6NdOipQVWU4v1m+JpRz3L1cvxzh8utB05ulUVSDw08p+a6Hu1vW7jXrz8s1i9nVqYSzJ9Eu5Lol5LvywLP2721u9W3X2N3UuHCdxKtTrcDxGoocvWjjv68mkufjyqeteVK1rC1q1W4U+Lgj3R4nmWPpZnrmrKpu6owqVG1G7rKKcsqKdKi2ku7m2+XeyNACQ7wNUWsbX3F5RqcUHJRi+PiWIRjFYfg8Z95HgAAAAsncXrVroO01W61q9jSUqLpwcs4bc4N80sLlHvwVsAJfvbmqu8S7qU5JxcoNNPKadOGGiIEk3hrG1tVP9ij4/4NLx5/EjYHorXtSva07WrUzClxcCwuXE8y8+b8TzgAWluI2htNntRuqutX8aSnCCi5Z54cs4wn5Gx9OaqU1Ug8prK+hmjxc+12+OpZ1qFHY+8pzpKjBVOO1eVUWU16yXdw9OQF06/rtDQdPnd311Ti4xlKMZ1lBzaTais976GrG8Xa5bZ61DUlaOk40Y0mnU4suLm284XXi6H1vVlxbwryUn/wARfdiRQAXx6OGpVbmlfULq6nOEOxlFSlnDkqqljPiox+BQ5ntldrbnZTtpaPKMZ1oKDm48Tis5zFdM+bT7wNu7K6Vayp1Z1FmUIyfPxSYNLa1WVzU7a5qynJ9XKTbeOS5vywjgD4hUdKqqlKbUk8pp4aa6NMk+2G2U9qdGsbO7ovtLSEoSqOpxdpxcCTfLOcQWW28tkWfU4AAADuvLqd9dSuryq51JtylJvLbfVtnSAAAAA7727le3Hb1362IrkscoxUV+5I6AAAAAAAfXG+Dg4njOcZ5Z8cHyAAAAAAAAABktotUWsatK+jR4FKNNcOc44KcI+C/ZyY0AAAAAAAyGvarPXNWqandpKpUacsLCykk2l54zgx4AAAAdkfZAj7IA+H1ODl9TgAAAAAAAAAAAAAAAAAAAAAAAAAAAAAAAAAAAAAAAADsj7IEfZAHw+pwcvqcAAAAAAAAAAAAAAAAAAAAAAAAAAAAAAAAAAAAAAAAAdkfZAj7IA5a59DjHkAAx5DHkAAx5DHkAAx5DHkAAx5DHkAAx5DHkAAx5DHkAAx5DHkAAx5DHkAAx5DHkAAx5DHkAAx5DHkAAx5DHkAAx5DHkAAx5DHkAAx5DHkAB9xXLoc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encrypted-tbn0.gstatic.com/images?q=tbn:ANd9GcTJplo78_GBwiRwTiZh6OB6kAkU9Hrwrmp1gFG-kkyDlSUm7x-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4217"/>
            <a:ext cx="8001000" cy="241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data:image/jpeg;base64,/9j/4AAQSkZJRgABAQAAAQABAAD/2wCEAAkGBxQTEhUUEhQVFRQWFxUVGBYXFBcUFBYUFhcWFxQXFRcYHCggGBolHxUXITEhJSkrLi4uGB8zODMtNygtLisBCgoKBQUFDgUFDisZExkrKysrKysrKysrKysrKysrKysrKysrKysrKysrKysrKysrKysrKysrKysrKysrKysrK//AABEIAMkA+gMBIgACEQEDEQH/xAAcAAABBQEBAQAAAAAAAAAAAAAFAQIDBAYHAAj/xABCEAABAwIEAwUGAggFAwUAAAABAAIRAyEEEjFBBVFhBiJxgZETMkKhsfDB0QcjM1JygpLhFGKisvEVNEMkY4Ozwv/EABQBAQAAAAAAAAAAAAAAAAAAAAD/xAAUEQEAAAAAAAAAAAAAAAAAAAAA/9oADAMBAAIRAxEAPwDpYCWE5rU4NQIAnhKAnAIGgJzQlATmhAgCUNShqcAgZCUNT4SkIGZV6E8BeQNASkJ0JYQRwvQnwvQgiLUmVSwkhBGQmOapiE0tQQ5FQ4nxClQANao1k6SbnwGsdU3tBx2nhWXGeo4HJTGrj1Ozeq5rj31qzjUr035nHUPkBl5aGukZZOkhBqsT27wg901H3I7rI8+8RKp0u31J1vY1Nzq2AOcysxRw8OE0g6MzoILCSDuJII0t4olUwdGsMkw8Nb3stwGtNu7Zxv8AJBpOHdqaVUPcWuY1gBLrPiSBcNkjXkitCuyoA5jmuB3B+4PRc+ZhKmH79GKlJwAqtIBDmNLSQ9p2Juo+Jtys/wARg3GnSecj2DuZXiDENMFvLwug6TlTSs3wrtDlp0TVLi1wLXPdq2oDoIu5pF5NxB6LSMIcAQQQbgi8hAjgmQpYTHNQROCbkKmLVGQUBwBOCc0JwCBEoTg1Pa1A1oSgJ0J0IGgJwalCVA2F6E9IgavQnryBsL0JYSgIGgL0J0JECEJpT0hCBiZWflBOvTn0UpTA2fJBmqfZb21R1bEGXOvA+EbNHgLeqNU+AUQIDAB4X9USpsUqAZT4FSBJyi/RDsd2eY4EBjQdjF/NaZpTy1ByXFvqYZ5FRrssFpIye5qG5Yi3TzHMZjMO003+zDRSc9rntDTUNPKHTUZcWOaIA30XTOP0mOaWGA52khpg+ayFPBubYYmnPeAaA3K7L8MRsdtEGXwnE4pCn7OgGAWeaIeXPvlBIu0mHCTtfkiHZXj/ALN3s6tQFnutm2U7EdOmyrcWw4L4gZnWJEwdO9BPdOtgvYCnRe9oOZ7ssPkXytgloImTEjNIMCJGqDoc2lNKDdk6rn0yXOLgIAtAbGwEDaPVHCEETgmZVKQm5EBwBOaEoTwEDYT2heypwCD0JQEoCcAgSF6E4BLCBkJcqcAlhAwBLCdC8QgYQvBOhJCBISEJwXigbCQhPITSgY5SU2qiOIUzVdTzjOyJHIkA/iEQYRzQStam1HpHVRzHqoalZvMeqCZhUxMBVablDxDFQ032i3M6IMR29xMvgC8C+h1sNdLFZivjM8Z7EDYC2YbRtIiFLxvGPqVHFwLg1wE6d0GJnkcyEPBcIgEgxaddBJQSjFtBJ2i0AnWZHzPNQ8OpgvcWm4uARlHUDn0UGIpkGDruI68yiHDaTWuHtNG3N40tBmx15eaDV9k2klxgtbqAB3Y0EEjpFuXNaNzUJ7PE95rXZ6bQ2HZSJJBMNvBA5jdGCgjheSleQGU4BeATwEHgE8JA1PAQeCWF6F6o8NBLjAAJJOgA1JQeSOcBqQPEwuddpO3hJLMOcjdM/wATvDkFlHPq1CXvLo3LjJ+eqDuLTOiVcQpcUqUoLHOaRNwSCQYgETED8Vs+zvb2YZifD2gH+4D6hBvF5JSqBwDmkFpuCDIKeEDIXoTyE2ECQvQlXigbCROSFBmW8OoMrPqCfa53Fxk3JM/SPkiwMtmbc0H4lwEP9qGOdTfUe1/tB3nggZSBmtlIOiPYPh3s8MyiXE5WgFx1J3KDO1OGtqOMPeL3Idonu4KBdlVxcNCSJ+SjwOBqe1Ac4CmC4SRNwNY6ncqnW4piBUex+Ef3D3ajIAcAdYm4I0i4QHOG1qkFjzMb6SFbxuCFSmWzEjXr1Q7hlf2hzQY6ggz5ozTdaEHL+N4V1EtpkEx3Z1BZ8PnpryQg4MtmHQYkgQbwb/Rbftc+HlpiCJ56WKBcOwZql4ptl1iCNRMa8tCgzdIgi5IeN+iLVqHsxDQA51yJvBjLNrRmkQtPX7INBGVzM5BIaX5XaO90E6XHos9icM91RwDSYOQ5h3mw6CXAAzJG34oNZ2dIyACzQxujiWknc7ZrX8QixYmYLD5KbW20G0fJSoIiF6E8pqAyApGtSAKQBB6E4BVsZj6VITVe1g6m58BqVj+0PbJjwKWHe5snvVILe6Nm7i+8aBBt6rw0FziAACSTYAASSuc9sO2LK1F1OhIaXQXmxcGgGwFwLhZLG1w5ocatQvLnAh05Q0i3eJ1N7IdWEMAGgJ+7oLHDqwFRpDQ4g/Fp56yFruM8CruZ7erEGDDBDB+YjcrF4EQZ5R/Zdi4PxVtfC5HahuU9YCDmH/T3EGBe/oqZZlP3qtVSIp1XBw7sx5IRxpmarlpguLrAN5nkEFjs/wBoK1F7GsJIzCWSYI3EeC7KAsJ2J7JZMtaqL6gddvIazudLXdvJQNSFOSIGlInJCgaU0lOTSEC02AmYS1HgaoRV4q5jXltMvyaxHidTeOiz2E/SRh3GKjHt20BHndBtf8MCFA7h7Jkz6lUOzXFjWplxBDfaVA0kESwOOUweiKVq4QMygKniKt0yviDoqgqw6bnxM/VBJiMOyraowO8QqfEyzCUnVA2GSC7JAcbgED1RahUDlUxuFNdzRIAY53dIlrmOblcHeKAThuF4TFYd9Sk2XEktqmfatdqAXm5U2Ew3/qaxEWc3NzzBo08w66u8OwAwmHyMGaLjbM4+6AOQ/BLw3Bikwj4nHM8zOZ3VBaJTFImoGOCrklWHmyqyg0D6oaC5xAaBJJMAAbkrF8W7ZPqu9jgmkk2zgS938DToOpQXifEq3EawpUbUQZg6QP8AyVPwHhutvwDhFLCsimJefeefed+Q6IAfDuxNSoc+LqmTctaczz/FUP4eqNO7FYPIWikQSIz53F46gkkT5I02opA5BzjjH6PMgY6iX1yagDmEtpj2cEmXai8Ceuiz3bjhjKGIcykMrCGHLMhpyiQDqbz6ldpDlje2HY12Kqe1pPaHEAFr5AkWkETFto2QctpOg8/NbHs1U2BA53gf2Clwv6N6/wAdWi0dM7z8wEbwfYqjRjO99U6wTlZ/SPzQD+L4B1RwZRaar5vl90fxOmAjvZrscKP6yuQ+pHuj3GjkSbu+niiWHAYMrAGjk0QPkpfbu5lATSKizEndWadWUEi9Ke0hJVFkDJSJgevZ0DpXk2V4lBiO03DqtWsWe0NPD++8su4mYM+Wmo6IfRqNwdV0U2V6RJLagglrZuHkCxFlsuKUhnk+65t/IifkR6IFxLgGGeAJE30nObQJIOgHPkgI4Tj9KtLGOGZu2h525+So4jiLzoD4oQ3sfRZ3xUql4iO9aQOgn5os21MNkknUnqd+aCzhqhDZOpVarib3Pmq+MxoYNQgdbiMmUGuwGIvqlwXGg6u+j7I523Lge6G7Fx59EE4RiJ3RinXYyTABcZPU9eaA4zvuE6D6qB+pVXAYomXbAHz8kmA4lTrNBaYJ+E2cDoQeoNkFpIvOCWUEFc2VeFNXddQ5kA3s1wz2FID43d5567N8BojLapVdpT5QXaWKVylWlB2q7QdAQEMycHKn7ZJ/iBzQXs6r4kSQVWdjmjcKTBYttRxaDtP36oEypcisOpphhAwMTmiE4FOCBadQhWmOlV2tClphBTc+DC8KibjbPPkUG4vx6jhmk1HX2Y27z5beJQHQ9PBWDf26LqVR9KgRkbOZ72AAmw7sy6+wUfCe2WKrBraWGZWdBktcWaf5SLeRKDacWaHNAPOPUFAW8Dfm7jjBue9FkLxXbSqD7PE4V1G472YkNvqRlkjwXqvbekGyHcptHLZAWxdAsEErLY7iuR0TpsCqfFe2GYENm/PZZetjifHn/wAIC+M4m57tbJWvmJQFr7nf7+990X4dgalVwgQOZMDzJ0GiDR8OxIaLH+5R3BYVz+88Ho38+qp8KoYXDjNUqipUvZoJA8LR5qbGdrD7uHpD+J5m/Ro/NAfcRTpkusI+wFmMHiCagAF3Pcf6nEu8hPyVOtiMVWvVc3LBdMQImJAHW1pMq9wrDBvPMZk9LSB8p5mG7lBqMFWzHITe8HnBNj6GFO5BDXLSypycZ8LzHkXgczC0OLGZuceDvG4n1CAa8KAvHNS4iqGtLjoBKzT/AGhJMi5nUINC16V7lAXKOpVQTmsQmPxTuaoOq3U9OSgse2J3KVsp1KmrFNl0Amt/3FNv/t1HeN6Yj5z5IrwKu0YkMzNzFrjlkZo5xyssb2s4o/D1mkgyA/K7LY0njvNkEZSMoIPQoRg+0TnYyliMjc1JoptZJymczWS7X49UHdHNUTqSG8O422tg2Yhx9nnbffI+S0iSP3huE7sxjX1sOH1MpdLhLSCCAYBJFifBBf8AZrwCXE1wwSQTcCGiSecDoJPkhXF+M1KJDm02vozSzP8AaQ4Cq/JIblggS063vpFwMBqdlUGFxYfpbcTuw+68dDB9FJUrNA7zgB1ICAN2tq1KdEPoszvzNZG/fMNMb3IHmuO4nAYil+txFFxFR72d8mc7CS6zXTsdeS6+3iWGeyrRNZjwQ8ECDDI9DHNYvtJhanssuUPonvNcKbMtOoKjA9zAzLByZpkakgIMbnBDmkDk0Ge4Ok6eKiwoAkue+nbuubpP+YyinEOC1GtdiMzXMN5HoLc0Jq4luRrCJh2Z14kCLA7ILVSnmeWuxJy3h5BIdEjaY5ofhRkDqhcWuZBZIkOfmAgg6iJRDhvsiKsiO63INyZIPTkqfEsK+zoJp2v8IdO/JBJWFIkVKTjBEuY4Wa68jMO64GJERrGyq46iGuhrpaQ0i0HvAGD1E/JXcXxAPYQWCzQxrpBLWtDQ0SAJAg/1KzjeDy4FpMEaRJhoGmkiBfcb2ugo8MwAJl9hym56ALVUsMTln9WyJFrw0gOIHTUg3hR8P4fksGxGrzBN5mxsBZ1ukSDBJjDsuNTpOYyfhEGejqrJ17oBQUqnD3BvdALhBdnOb3DFQNaPeMlp/hKuMoBrjlm7iRAFocWtjwJyjm6To1SltgATIyzHvQ5hpuDf8zixvmZ2Veo+Dbf93b4O7/sZ/M5BYBjbzaZt7vdO8HuN5kucnMJ87aGwgwMp5Ay1vg5yHiruNr93+mWf/Wz+ZynpYgE96BtY2j3SB0A7gO5c4oCbRmDW21kcosR5SGeRCO8MxQDyx3uut8rjz18ZQTCGDJvseU7x0k+hap/iB5n79D8pQS9o6QYC0+6fXaPqFRo8LYWtIcdBt0R3i7DUoB/xCW/zCcvqbfzrBDObhroPU6IL3B+Mis2HQKgsRpMbtnUKzVfYrn0ua4kGCDPOOtkQfxisWw11xzAJNryg1+HGYorQprmA45iR/wCQDyb+SkPG8aQCK5A0sBAPL3dUHV2BSMC49/1nGnXEP8jH4KvV41iRriqu4MPdqOaDX/pRaf1Ra8AkFrqeji2ZDh01B8VgKVYt0N/y5817GYx1T9o9z3aBzySQJMxJMC/y9aucwBAkE3G4O3yKDQ4XtXXZSbRaQGNIIhsOnNMl2pklFuA9q3szD29KkHOL81WlUfmeTe9MmOcrFN1+/sq1gnEOBpyXz7oYHW0/HkgKcWxjm1C4VaVXMS7NSq17EmTIqAFs+aov4m4iCXEWt7R+WBp6KPGY2rVIdUvHd9xrQIvBDWhMZgqhOUMdMFxaQQQ1okm+w1QT/wDU3GJzHa9R+g21VvA4nO7KQwae8KtS+0BsoaMHUyl5Y4NDi0kiwIiQeolvqr9AVqboY5tOoxrnBwqtY4t3GdromT8ztoGywGArPbkw+IygyHFuFZTpiP3nvfm+W2ipca4PXomK2MpuaPha551P7oEAHqVQ7N4ms+vRdXq+1p+0aTTNbM8w6Pdc69yDroCVpe0bhxGsW0qgbTAYTImxLmkGLTLdJ0I8gzWPe+phWjMGUqbstyc9Vz85BaAIgAHUzdZ6m4WveTIjba/MmfnzXWuGcGw9JppupmoCAC+pDpHQRAHgrmM7O4WrR9mabGtiWvYAHNOxnn42O6DjzzAltjP39FreymJdUaWTSax4g52l88+6YCp8c7KPoVWMz5qTwS2roDl1aZMNcOSH8JxRpVGggZA68ibb3Hgg0b+wLWPDxVL6YvkyiSd5I2VpmDhxLSWydBsR7seBH1G5WhPF2exlpbcQDIgSQ2Z6ZggOGxBeWkCWmDJESJaRHiXFvRzAdygt0cODYDu6RzBFNoHXuOPqE57wLnYgk7W/WO+TCf8A5QovbQB3rQO8LCA094eDQ5/81NVK2NJe5saNaXGPdc8h2UD4nQ2k0N/y8pQeaSTmMyWtbGkEMuOjjLiT8LTzKQPvz0ggZScwgADYuAho+FgJ3UZfY6b2NxA94E7tBu4/G62gUFWoeZJkyCYN7uBI0c4XcfhbAQTvcNjy93+mW9PgZ/M5RkE/LTSB3RB5fCD0c5Vfb3nboYJkQI5EiwHwtBO6e2t93jTlygf09XIDOBrd2PTbYW6agdAW8kawrcwaRrI8ZsB6jVZrD1L/AH1mf9X+rotF2fqd7vdAJ0n87fjugO4Kpmc+lsWh46OB577eiy2L7r3tDoAc4AQ3QEhFxX9njWde75OsPC8ePklxPZgue51ruJ05mUHIabS90Nu4xA8r+AEKw3gWIOlN/lv0BWi7JdmG1Kft6lRonOGNuIN25nHfwRzD9n6+hxALf8pf6ian3KDm2J4dVYcr6bwYkhrcx3gmFXpYi+UNdHXadyNl1OjiHYDNmf7R7m+7DsrQM2VxcXH+m3ylc3xuJ9pVqPv3nEl37xPLkEDHfkgWILs7pnU7bSi9x5eXz+9VXrYbMbRPPn011QUdbmY0uL6pA7e+1otfpp6qRtMh0Gx8dtQRJv4p1OgSRa5MAeW3NBE58zyMwNSOQ5T5BSMrOF2mLHQw69iLc9FFUb9jr+CZRHp980Bekx1RrWtqudUquM0iXauMySbGYBvy1R5nZGr/AImnSq4gkVGvIcMxcQAC4Q/T1Pgi3ZzBg4HNhpY5xc8unO4QXNva5AGwF9kd4Twz2ZYXZ3OY/PnqPzvLnUyyoB+60kgxLjbXkGL7VdlmYctFJ73OfENc4S50wQIAvp6oPxTg5wz/ANbRcGOHc/WA3n4nARpaLXvoup8V4Q2tVovJLTRqCoNCHW90ztofJBv0lUT/AIYnk5snkCYv0ugwWDZdjRQl0ycxcA5uYzNhAGhO0StbQ4zSwbclBhqOMue4TlDrCx/dBcBfmNysvheEVqtN1UFxptaRnNsxAAyjM6Ta1rbI72V7GNxOG9s+u5gzOAa2NAYcTPMjToEGh4R2ndYVabnuftlDMpdUNIMGdwzDMILrAHwlaLD16VVmZhjqCDB5GFz/AB3Yp1JwLC+swRmyuayoGz3gwOBaZbYXEHmLIn2IwTaTXvex9N5OTKSTDQAXOiALk/UdUG0NGhWoOp12hzblwi4I91zSLg3Nwsoey9HCOd/iGPew5jTqXcxzR3g14bGR4A3sYkcgbq1ekfVCu3fHjUbSoMBJJlwHxETlbPKxJ8EGWrcQD3hrWRSmG02xmqbGTHu965OuUFH2ucB3srbGcvwy0B1+gbWM8y3oqPC+H5AajiC83LoENGoAA0aINuSuNcBH4+Vj5tY0/wAFRAlapEZoAJOYbACH1ZPIRTp/ykKnVxEaA3cejsz7uk7VDq4/A0wFDiKpc8ukgCAznrmDo3qPJLgNpk6BU69UchuImRAN7/uTdx+I2QWnYnm4aAiAIhtmuy/ujRjdyZKqur7T63tqQed7uPxGAh9aqTO5vM2dJGvQxFvhCSi8/eltI+ceqAg2rJ/PxvPM6T5NCuU6o66xtr+c/McmoPQqb/TTmL/TxlX8O7n9DHp8o8tygL4d/wB+mny/09UZ4a6H0+rh6c/vw5IFg3g23+s9fGf9R5Iw2r3qZG1/Mff48kBPj1QNxTCNRkfrtmjy26nRba6532gJIw9Sb+zEXN4cbT4HxK6KwyAegQcapcVfh6baWRuXnJ3JJBspqfHgLhnIyHJc1N1Isdl71p3HIi+qyD6hY7K8abjcD87IDvani5r5GMzNYGnPMFznk7EE2gBBG040U9DHNaQSwOG4N5UhxLCSWgjoR9ygoVKZ5x9NFGxp+X3+CIGDYEfioDTsg9SwYe2TMzY7IdjaZpuiJPjaOcIpSqFt9ufXoVVxsVAZF/n5FAHD59bdfs+CZG58/wAPnCkrYcjnANj00/BIIvMifPfxQdN/RkScO9v7tSB4FoP4n1W3NGIlYv8ARFXaaNWn8TXh1+TmgD/aVvyywBtrtdBRaZMfFGvgbHzQnj2G9tRqUz8TS24tOxPmtG2gGnxuhXEKZ28fJBi3UXN4VUY8FppNfMfvAz9beaxuA4xWojLTqODf3fhPO2k9RfVdJ7eOFLh1SSM1V1Om0buOZr3+jWlcrpnn9L9f+EGr4T24qNP62SDuIt4ha+h2qoPaC1wJJiCIM7rlDGjmPp/ynGk2BsZ1JER4fmg6xUx+e4jyv68lm6GIJqvqQY0JOgA/d7su0M9B0vHgQKYNIEkxJLtQXNaXEjk0ZhfXMqPFOKgdykMzm6HZu5I66GdsoKA1W4nTaMzjAIDsp1eHOAhuxkMGlgHuVLFcSFUgMEsBgGJDn6mAff1MDS5cdYQZvCHVCHV3kOcScoEnmf5gblgiQZCL1pY1rWgPBGWNbW7rDYup6nKIcdDKCtiKkCdZnfn78O6/E/yCp162+vLa/wAMDa0Q3bUqfFv5nMbXFwCNARoXf5R3Wxe6ph86DnvoN7/V3kEEBcY9dp6+evmeiloumQfv+3/ChqHffkbcoPQdNh4qfAMs4+EdDtbc/TVAswf7Tf8AP72V0usD9Oh5/e/NCz73n4+vNXajjlabx+O948PCUBrhr950Bt1iBHy8BA3RWge6zNMXkgTy2kSemiBYX9m4jSw8NyDy+z0RekZaAJ0tvqR+aDT8aw00sOAZENaJGshpkjmZ0WzCzeLZnbQA+GuGf0wPwWkCDi7azQIAEzcgWuhnGMFm7413A3HmnuxlPU1AOcAuHmQCkfj6YN3uI3AYb+pAQAnVeh3v4az9800VDy+f1+aJuqYe8Nrmde81g6Tcqr7alNqBNj71Yn/a0fcoKhqkf8gKT2ztnARFpzfIKwOJBo7uHoDe4qOI9X3SjjVXb2bRGjaNOP8AUCUFJuLcPeh22jhsVKx1R37Ok8j5+gUlTH1iP2rhGmWG/wCwBVamJqP96q86avc4Ebi5sEFk4GtUbBovA1vbS26GYrCuYYdAmdCHT4gEx4dU9zJ1vtz+i82mN/soD3YLi3+HxTZMNfDHG+p90+tl2wPkgr50p0/HbyXW/wBHvGnVqRZUuWWk7j4fy8kGzdBBt+aqOoBxjmrDao+Sp4vEZbghBy79JXGRiMX7Jh/VYcGm2NHVJ/Wu63Ab/L1WUDPzvMeav9peHmhiqjBoSXsPNj5cPS7f5SqpJtpbcTdBWLOQn7+at8NozUaLRInlAufKydSpWmdNdOYHnqEU4Zhcz3ETYeF3IFx2Kc9xayQDcm97a30AHgN+qXBYQU72Djv7p5b+6ZtJ3lrrEFEG0A0S7a43sBNuYsSOYY794qljavgBykGJERO4iBPuuDRMFBWxGJcCY0ECOUaDnbYHvN2NktOo94uZEiQYgnaSYBPR0HqqWHYTJImTc9DYSTo228jqFaqwwRuRHUeIM5fB0jcFBHXqy7KBzBMOJA5Ce95GU/CuHeDo011E+A1dyBgKPDOyguMSRpYjyBsfIyExtSX+NrEzaJ1v9UEdV0E2087+O6nwVTu1P5eQ3iJ1I6DVUnPMmLj75KagYDuZgbeJ8NtED6Tpd9/VWa7jAF41yzoefTkq1Bu6kL5N/RASoPhrQNSZ+480ewtfvN0tB9L7eCAUWyQOUDyRDDv7ziOUesAIOh8Aq5qVJztqr3HyZ/cLVrAcKxBGAqOGrHuA/n9nP/6Wubj5Eg2N/VB89tp/KNpmNEoE3i/hAGsq/R/Zj+I/RRVtPRBWDDy/D7CjFM728b26R5eqmq6ph1++SDwpgzLvINcfDWFG+h4/IfUlOb7o8PxT27/zfQoIx4O9fw+9EwtGzY9fJTMUjve8vzQVQCbiNhpf6WSPo36267aHr/dXqP4lNO/j+KCs2lp0RPgPEn4eq1zTYkNc3m0/juqo2THe8fvmg7PhMTnaCFBjTzEql2b/AGLfBXOIIMn20wAq0Qbe0pklpiMzPiZ4zcefNYV9CWzyXSuLe799FgG/F98kDKAGWAbi5A5byPP5LVcOwzadNvtD3nd6Jg3iA47Wt5krM4b3h4/iEd7Q++fE/igocUxri4tabDccrXtoZExaCTBuqNOiXXOoEgfI2Hzi+8Kalv4P/FT8/Gj9QgSk0MHItbIM2MjW1r/vDuncBVCyTJAFtBIjwgyB/CSFeqe8P43/AIqGr+y/nP1KClWq2gc72ifSx9JUNM94ff8Ab6J1XfxH0KaPv5IGgQTopmutsotvvkpWahBNGwTqTbz8kjtCp6Og8UFnDiAreFdDD1P0/wCVV+EqzS9xv3sg0uBrRgo/frl3k1jflfX+y3WBwQ9myCYyNjTSBCwNH/s6PjW+tJdFwH7Kn/A36BB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xQTEhUUEhQVFRQWFxUVGBYXFBcUFBYUFhcWFxQXFRcYHCggGBolHxUXITEhJSkrLi4uGB8zODMtNygtLisBCgoKBQUFDgUFDisZExkrKysrKysrKysrKysrKysrKysrKysrKysrKysrKysrKysrKysrKysrKysrKysrKysrK//AABEIAMkA+gMBIgACEQEDEQH/xAAcAAABBQEBAQAAAAAAAAAAAAAFAQIDBAYHAAj/xABCEAABAwIEAwUGAggFAwUAAAABAAIRAyEEEjFBBVFhBiJxgZETMkKhsfDB0QcjM1JygpLhFGKisvEVNEMkY4Ozwv/EABQBAQAAAAAAAAAAAAAAAAAAAAD/xAAUEQEAAAAAAAAAAAAAAAAAAAAA/9oADAMBAAIRAxEAPwDpYCWE5rU4NQIAnhKAnAIGgJzQlATmhAgCUNShqcAgZCUNT4SkIGZV6E8BeQNASkJ0JYQRwvQnwvQgiLUmVSwkhBGQmOapiE0tQQ5FQ4nxClQANao1k6SbnwGsdU3tBx2nhWXGeo4HJTGrj1Ozeq5rj31qzjUr035nHUPkBl5aGukZZOkhBqsT27wg901H3I7rI8+8RKp0u31J1vY1Nzq2AOcysxRw8OE0g6MzoILCSDuJII0t4olUwdGsMkw8Nb3stwGtNu7Zxv8AJBpOHdqaVUPcWuY1gBLrPiSBcNkjXkitCuyoA5jmuB3B+4PRc+ZhKmH79GKlJwAqtIBDmNLSQ9p2Juo+Jtys/wARg3GnSecj2DuZXiDENMFvLwug6TlTSs3wrtDlp0TVLi1wLXPdq2oDoIu5pF5NxB6LSMIcAQQQbgi8hAjgmQpYTHNQROCbkKmLVGQUBwBOCc0JwCBEoTg1Pa1A1oSgJ0J0IGgJwalCVA2F6E9IgavQnryBsL0JYSgIGgL0J0JECEJpT0hCBiZWflBOvTn0UpTA2fJBmqfZb21R1bEGXOvA+EbNHgLeqNU+AUQIDAB4X9USpsUqAZT4FSBJyi/RDsd2eY4EBjQdjF/NaZpTy1ByXFvqYZ5FRrssFpIye5qG5Yi3TzHMZjMO003+zDRSc9rntDTUNPKHTUZcWOaIA30XTOP0mOaWGA52khpg+ayFPBubYYmnPeAaA3K7L8MRsdtEGXwnE4pCn7OgGAWeaIeXPvlBIu0mHCTtfkiHZXj/ALN3s6tQFnutm2U7EdOmyrcWw4L4gZnWJEwdO9BPdOtgvYCnRe9oOZ7ssPkXytgloImTEjNIMCJGqDoc2lNKDdk6rn0yXOLgIAtAbGwEDaPVHCEETgmZVKQm5EBwBOaEoTwEDYT2heypwCD0JQEoCcAgSF6E4BLCBkJcqcAlhAwBLCdC8QgYQvBOhJCBISEJwXigbCQhPITSgY5SU2qiOIUzVdTzjOyJHIkA/iEQYRzQStam1HpHVRzHqoalZvMeqCZhUxMBVablDxDFQ032i3M6IMR29xMvgC8C+h1sNdLFZivjM8Z7EDYC2YbRtIiFLxvGPqVHFwLg1wE6d0GJnkcyEPBcIgEgxaddBJQSjFtBJ2i0AnWZHzPNQ8OpgvcWm4uARlHUDn0UGIpkGDruI68yiHDaTWuHtNG3N40tBmx15eaDV9k2klxgtbqAB3Y0EEjpFuXNaNzUJ7PE95rXZ6bQ2HZSJJBMNvBA5jdGCgjheSleQGU4BeATwEHgE8JA1PAQeCWF6F6o8NBLjAAJJOgA1JQeSOcBqQPEwuddpO3hJLMOcjdM/wATvDkFlHPq1CXvLo3LjJ+eqDuLTOiVcQpcUqUoLHOaRNwSCQYgETED8Vs+zvb2YZifD2gH+4D6hBvF5JSqBwDmkFpuCDIKeEDIXoTyE2ECQvQlXigbCROSFBmW8OoMrPqCfa53Fxk3JM/SPkiwMtmbc0H4lwEP9qGOdTfUe1/tB3nggZSBmtlIOiPYPh3s8MyiXE5WgFx1J3KDO1OGtqOMPeL3Idonu4KBdlVxcNCSJ+SjwOBqe1Ac4CmC4SRNwNY6ncqnW4piBUex+Ef3D3ajIAcAdYm4I0i4QHOG1qkFjzMb6SFbxuCFSmWzEjXr1Q7hlf2hzQY6ggz5ozTdaEHL+N4V1EtpkEx3Z1BZ8PnpryQg4MtmHQYkgQbwb/Rbftc+HlpiCJ56WKBcOwZql4ptl1iCNRMa8tCgzdIgi5IeN+iLVqHsxDQA51yJvBjLNrRmkQtPX7INBGVzM5BIaX5XaO90E6XHos9icM91RwDSYOQ5h3mw6CXAAzJG34oNZ2dIyACzQxujiWknc7ZrX8QixYmYLD5KbW20G0fJSoIiF6E8pqAyApGtSAKQBB6E4BVsZj6VITVe1g6m58BqVj+0PbJjwKWHe5snvVILe6Nm7i+8aBBt6rw0FziAACSTYAASSuc9sO2LK1F1OhIaXQXmxcGgGwFwLhZLG1w5ocatQvLnAh05Q0i3eJ1N7IdWEMAGgJ+7oLHDqwFRpDQ4g/Fp56yFruM8CruZ7erEGDDBDB+YjcrF4EQZ5R/Zdi4PxVtfC5HahuU9YCDmH/T3EGBe/oqZZlP3qtVSIp1XBw7sx5IRxpmarlpguLrAN5nkEFjs/wBoK1F7GsJIzCWSYI3EeC7KAsJ2J7JZMtaqL6gddvIazudLXdvJQNSFOSIGlInJCgaU0lOTSEC02AmYS1HgaoRV4q5jXltMvyaxHidTeOiz2E/SRh3GKjHt20BHndBtf8MCFA7h7Jkz6lUOzXFjWplxBDfaVA0kESwOOUweiKVq4QMygKniKt0yviDoqgqw6bnxM/VBJiMOyraowO8QqfEyzCUnVA2GSC7JAcbgED1RahUDlUxuFNdzRIAY53dIlrmOblcHeKAThuF4TFYd9Sk2XEktqmfatdqAXm5U2Ew3/qaxEWc3NzzBo08w66u8OwAwmHyMGaLjbM4+6AOQ/BLw3Bikwj4nHM8zOZ3VBaJTFImoGOCrklWHmyqyg0D6oaC5xAaBJJMAAbkrF8W7ZPqu9jgmkk2zgS938DToOpQXifEq3EawpUbUQZg6QP8AyVPwHhutvwDhFLCsimJefeefed+Q6IAfDuxNSoc+LqmTctaczz/FUP4eqNO7FYPIWikQSIz53F46gkkT5I02opA5BzjjH6PMgY6iX1yagDmEtpj2cEmXai8Ceuiz3bjhjKGIcykMrCGHLMhpyiQDqbz6ldpDlje2HY12Kqe1pPaHEAFr5AkWkETFto2QctpOg8/NbHs1U2BA53gf2Clwv6N6/wAdWi0dM7z8wEbwfYqjRjO99U6wTlZ/SPzQD+L4B1RwZRaar5vl90fxOmAjvZrscKP6yuQ+pHuj3GjkSbu+niiWHAYMrAGjk0QPkpfbu5lATSKizEndWadWUEi9Ke0hJVFkDJSJgevZ0DpXk2V4lBiO03DqtWsWe0NPD++8su4mYM+Wmo6IfRqNwdV0U2V6RJLagglrZuHkCxFlsuKUhnk+65t/IifkR6IFxLgGGeAJE30nObQJIOgHPkgI4Tj9KtLGOGZu2h525+So4jiLzoD4oQ3sfRZ3xUql4iO9aQOgn5os21MNkknUnqd+aCzhqhDZOpVarib3Pmq+MxoYNQgdbiMmUGuwGIvqlwXGg6u+j7I523Lge6G7Fx59EE4RiJ3RinXYyTABcZPU9eaA4zvuE6D6qB+pVXAYomXbAHz8kmA4lTrNBaYJ+E2cDoQeoNkFpIvOCWUEFc2VeFNXddQ5kA3s1wz2FID43d5567N8BojLapVdpT5QXaWKVylWlB2q7QdAQEMycHKn7ZJ/iBzQXs6r4kSQVWdjmjcKTBYttRxaDtP36oEypcisOpphhAwMTmiE4FOCBadQhWmOlV2tClphBTc+DC8KibjbPPkUG4vx6jhmk1HX2Y27z5beJQHQ9PBWDf26LqVR9KgRkbOZ72AAmw7sy6+wUfCe2WKrBraWGZWdBktcWaf5SLeRKDacWaHNAPOPUFAW8Dfm7jjBue9FkLxXbSqD7PE4V1G472YkNvqRlkjwXqvbekGyHcptHLZAWxdAsEErLY7iuR0TpsCqfFe2GYENm/PZZetjifHn/wAIC+M4m57tbJWvmJQFr7nf7+990X4dgalVwgQOZMDzJ0GiDR8OxIaLH+5R3BYVz+88Ho38+qp8KoYXDjNUqipUvZoJA8LR5qbGdrD7uHpD+J5m/Ro/NAfcRTpkusI+wFmMHiCagAF3Pcf6nEu8hPyVOtiMVWvVc3LBdMQImJAHW1pMq9wrDBvPMZk9LSB8p5mG7lBqMFWzHITe8HnBNj6GFO5BDXLSypycZ8LzHkXgczC0OLGZuceDvG4n1CAa8KAvHNS4iqGtLjoBKzT/AGhJMi5nUINC16V7lAXKOpVQTmsQmPxTuaoOq3U9OSgse2J3KVsp1KmrFNl0Amt/3FNv/t1HeN6Yj5z5IrwKu0YkMzNzFrjlkZo5xyssb2s4o/D1mkgyA/K7LY0njvNkEZSMoIPQoRg+0TnYyliMjc1JoptZJymczWS7X49UHdHNUTqSG8O422tg2Yhx9nnbffI+S0iSP3huE7sxjX1sOH1MpdLhLSCCAYBJFifBBf8AZrwCXE1wwSQTcCGiSecDoJPkhXF+M1KJDm02vozSzP8AaQ4Cq/JIblggS063vpFwMBqdlUGFxYfpbcTuw+68dDB9FJUrNA7zgB1ICAN2tq1KdEPoszvzNZG/fMNMb3IHmuO4nAYil+txFFxFR72d8mc7CS6zXTsdeS6+3iWGeyrRNZjwQ8ECDDI9DHNYvtJhanssuUPonvNcKbMtOoKjA9zAzLByZpkakgIMbnBDmkDk0Ge4Ok6eKiwoAkue+nbuubpP+YyinEOC1GtdiMzXMN5HoLc0Jq4luRrCJh2Z14kCLA7ILVSnmeWuxJy3h5BIdEjaY5ofhRkDqhcWuZBZIkOfmAgg6iJRDhvsiKsiO63INyZIPTkqfEsK+zoJp2v8IdO/JBJWFIkVKTjBEuY4Wa68jMO64GJERrGyq46iGuhrpaQ0i0HvAGD1E/JXcXxAPYQWCzQxrpBLWtDQ0SAJAg/1KzjeDy4FpMEaRJhoGmkiBfcb2ugo8MwAJl9hym56ALVUsMTln9WyJFrw0gOIHTUg3hR8P4fksGxGrzBN5mxsBZ1ukSDBJjDsuNTpOYyfhEGejqrJ17oBQUqnD3BvdALhBdnOb3DFQNaPeMlp/hKuMoBrjlm7iRAFocWtjwJyjm6To1SltgATIyzHvQ5hpuDf8zixvmZ2Veo+Dbf93b4O7/sZ/M5BYBjbzaZt7vdO8HuN5kucnMJ87aGwgwMp5Ay1vg5yHiruNr93+mWf/Wz+ZynpYgE96BtY2j3SB0A7gO5c4oCbRmDW21kcosR5SGeRCO8MxQDyx3uut8rjz18ZQTCGDJvseU7x0k+hap/iB5n79D8pQS9o6QYC0+6fXaPqFRo8LYWtIcdBt0R3i7DUoB/xCW/zCcvqbfzrBDObhroPU6IL3B+Mis2HQKgsRpMbtnUKzVfYrn0ua4kGCDPOOtkQfxisWw11xzAJNryg1+HGYorQprmA45iR/wCQDyb+SkPG8aQCK5A0sBAPL3dUHV2BSMC49/1nGnXEP8jH4KvV41iRriqu4MPdqOaDX/pRaf1Ra8AkFrqeji2ZDh01B8VgKVYt0N/y5817GYx1T9o9z3aBzySQJMxJMC/y9aucwBAkE3G4O3yKDQ4XtXXZSbRaQGNIIhsOnNMl2pklFuA9q3szD29KkHOL81WlUfmeTe9MmOcrFN1+/sq1gnEOBpyXz7oYHW0/HkgKcWxjm1C4VaVXMS7NSq17EmTIqAFs+aov4m4iCXEWt7R+WBp6KPGY2rVIdUvHd9xrQIvBDWhMZgqhOUMdMFxaQQQ1okm+w1QT/wDU3GJzHa9R+g21VvA4nO7KQwae8KtS+0BsoaMHUyl5Y4NDi0kiwIiQeolvqr9AVqboY5tOoxrnBwqtY4t3GdromT8ztoGywGArPbkw+IygyHFuFZTpiP3nvfm+W2ipca4PXomK2MpuaPha551P7oEAHqVQ7N4ms+vRdXq+1p+0aTTNbM8w6Pdc69yDroCVpe0bhxGsW0qgbTAYTImxLmkGLTLdJ0I8gzWPe+phWjMGUqbstyc9Vz85BaAIgAHUzdZ6m4WveTIjba/MmfnzXWuGcGw9JppupmoCAC+pDpHQRAHgrmM7O4WrR9mabGtiWvYAHNOxnn42O6DjzzAltjP39FreymJdUaWTSax4g52l88+6YCp8c7KPoVWMz5qTwS2roDl1aZMNcOSH8JxRpVGggZA68ibb3Hgg0b+wLWPDxVL6YvkyiSd5I2VpmDhxLSWydBsR7seBH1G5WhPF2exlpbcQDIgSQ2Z6ZggOGxBeWkCWmDJESJaRHiXFvRzAdygt0cODYDu6RzBFNoHXuOPqE57wLnYgk7W/WO+TCf8A5QovbQB3rQO8LCA094eDQ5/81NVK2NJe5saNaXGPdc8h2UD4nQ2k0N/y8pQeaSTmMyWtbGkEMuOjjLiT8LTzKQPvz0ggZScwgADYuAho+FgJ3UZfY6b2NxA94E7tBu4/G62gUFWoeZJkyCYN7uBI0c4XcfhbAQTvcNjy93+mW9PgZ/M5RkE/LTSB3RB5fCD0c5Vfb3nboYJkQI5EiwHwtBO6e2t93jTlygf09XIDOBrd2PTbYW6agdAW8kawrcwaRrI8ZsB6jVZrD1L/AH1mf9X+rotF2fqd7vdAJ0n87fjugO4Kpmc+lsWh46OB577eiy2L7r3tDoAc4AQ3QEhFxX9njWde75OsPC8ePklxPZgue51ruJ05mUHIabS90Nu4xA8r+AEKw3gWIOlN/lv0BWi7JdmG1Kft6lRonOGNuIN25nHfwRzD9n6+hxALf8pf6ian3KDm2J4dVYcr6bwYkhrcx3gmFXpYi+UNdHXadyNl1OjiHYDNmf7R7m+7DsrQM2VxcXH+m3ylc3xuJ9pVqPv3nEl37xPLkEDHfkgWILs7pnU7bSi9x5eXz+9VXrYbMbRPPn011QUdbmY0uL6pA7e+1otfpp6qRtMh0Gx8dtQRJv4p1OgSRa5MAeW3NBE58zyMwNSOQ5T5BSMrOF2mLHQw69iLc9FFUb9jr+CZRHp980Bekx1RrWtqudUquM0iXauMySbGYBvy1R5nZGr/AImnSq4gkVGvIcMxcQAC4Q/T1Pgi3ZzBg4HNhpY5xc8unO4QXNva5AGwF9kd4Twz2ZYXZ3OY/PnqPzvLnUyyoB+60kgxLjbXkGL7VdlmYctFJ73OfENc4S50wQIAvp6oPxTg5wz/ANbRcGOHc/WA3n4nARpaLXvoup8V4Q2tVovJLTRqCoNCHW90ztofJBv0lUT/AIYnk5snkCYv0ugwWDZdjRQl0ycxcA5uYzNhAGhO0StbQ4zSwbclBhqOMue4TlDrCx/dBcBfmNysvheEVqtN1UFxptaRnNsxAAyjM6Ta1rbI72V7GNxOG9s+u5gzOAa2NAYcTPMjToEGh4R2ndYVabnuftlDMpdUNIMGdwzDMILrAHwlaLD16VVmZhjqCDB5GFz/AB3Yp1JwLC+swRmyuayoGz3gwOBaZbYXEHmLIn2IwTaTXvex9N5OTKSTDQAXOiALk/UdUG0NGhWoOp12hzblwi4I91zSLg3Nwsoey9HCOd/iGPew5jTqXcxzR3g14bGR4A3sYkcgbq1ekfVCu3fHjUbSoMBJJlwHxETlbPKxJ8EGWrcQD3hrWRSmG02xmqbGTHu965OuUFH2ucB3srbGcvwy0B1+gbWM8y3oqPC+H5AajiC83LoENGoAA0aINuSuNcBH4+Vj5tY0/wAFRAlapEZoAJOYbACH1ZPIRTp/ykKnVxEaA3cejsz7uk7VDq4/A0wFDiKpc8ukgCAznrmDo3qPJLgNpk6BU69UchuImRAN7/uTdx+I2QWnYnm4aAiAIhtmuy/ujRjdyZKqur7T63tqQed7uPxGAh9aqTO5vM2dJGvQxFvhCSi8/eltI+ceqAg2rJ/PxvPM6T5NCuU6o66xtr+c/McmoPQqb/TTmL/TxlX8O7n9DHp8o8tygL4d/wB+mny/09UZ4a6H0+rh6c/vw5IFg3g23+s9fGf9R5Iw2r3qZG1/Mff48kBPj1QNxTCNRkfrtmjy26nRba6532gJIw9Sb+zEXN4cbT4HxK6KwyAegQcapcVfh6baWRuXnJ3JJBspqfHgLhnIyHJc1N1Isdl71p3HIi+qyD6hY7K8abjcD87IDvani5r5GMzNYGnPMFznk7EE2gBBG040U9DHNaQSwOG4N5UhxLCSWgjoR9ygoVKZ5x9NFGxp+X3+CIGDYEfioDTsg9SwYe2TMzY7IdjaZpuiJPjaOcIpSqFt9ufXoVVxsVAZF/n5FAHD59bdfs+CZG58/wAPnCkrYcjnANj00/BIIvMifPfxQdN/RkScO9v7tSB4FoP4n1W3NGIlYv8ARFXaaNWn8TXh1+TmgD/aVvyywBtrtdBRaZMfFGvgbHzQnj2G9tRqUz8TS24tOxPmtG2gGnxuhXEKZ28fJBi3UXN4VUY8FppNfMfvAz9beaxuA4xWojLTqODf3fhPO2k9RfVdJ7eOFLh1SSM1V1Om0buOZr3+jWlcrpnn9L9f+EGr4T24qNP62SDuIt4ha+h2qoPaC1wJJiCIM7rlDGjmPp/ynGk2BsZ1JER4fmg6xUx+e4jyv68lm6GIJqvqQY0JOgA/d7su0M9B0vHgQKYNIEkxJLtQXNaXEjk0ZhfXMqPFOKgdykMzm6HZu5I66GdsoKA1W4nTaMzjAIDsp1eHOAhuxkMGlgHuVLFcSFUgMEsBgGJDn6mAff1MDS5cdYQZvCHVCHV3kOcScoEnmf5gblgiQZCL1pY1rWgPBGWNbW7rDYup6nKIcdDKCtiKkCdZnfn78O6/E/yCp162+vLa/wAMDa0Q3bUqfFv5nMbXFwCNARoXf5R3Wxe6ph86DnvoN7/V3kEEBcY9dp6+evmeiloumQfv+3/ChqHffkbcoPQdNh4qfAMs4+EdDtbc/TVAswf7Tf8AP72V0usD9Oh5/e/NCz73n4+vNXajjlabx+O948PCUBrhr950Bt1iBHy8BA3RWge6zNMXkgTy2kSemiBYX9m4jSw8NyDy+z0RekZaAJ0tvqR+aDT8aw00sOAZENaJGshpkjmZ0WzCzeLZnbQA+GuGf0wPwWkCDi7azQIAEzcgWuhnGMFm7413A3HmnuxlPU1AOcAuHmQCkfj6YN3uI3AYb+pAQAnVeh3v4az9800VDy+f1+aJuqYe8Nrmde81g6Tcqr7alNqBNj71Yn/a0fcoKhqkf8gKT2ztnARFpzfIKwOJBo7uHoDe4qOI9X3SjjVXb2bRGjaNOP8AUCUFJuLcPeh22jhsVKx1R37Ok8j5+gUlTH1iP2rhGmWG/wCwBVamJqP96q86avc4Ebi5sEFk4GtUbBovA1vbS26GYrCuYYdAmdCHT4gEx4dU9zJ1vtz+i82mN/soD3YLi3+HxTZMNfDHG+p90+tl2wPkgr50p0/HbyXW/wBHvGnVqRZUuWWk7j4fy8kGzdBBt+aqOoBxjmrDao+Sp4vEZbghBy79JXGRiMX7Jh/VYcGm2NHVJ/Wu63Ab/L1WUDPzvMeav9peHmhiqjBoSXsPNj5cPS7f5SqpJtpbcTdBWLOQn7+at8NozUaLRInlAufKydSpWmdNdOYHnqEU4Zhcz3ETYeF3IFx2Kc9xayQDcm97a30AHgN+qXBYQU72Djv7p5b+6ZtJ3lrrEFEG0A0S7a43sBNuYsSOYY794qljavgBykGJERO4iBPuuDRMFBWxGJcCY0ECOUaDnbYHvN2NktOo94uZEiQYgnaSYBPR0HqqWHYTJImTc9DYSTo228jqFaqwwRuRHUeIM5fB0jcFBHXqy7KBzBMOJA5Ce95GU/CuHeDo011E+A1dyBgKPDOyguMSRpYjyBsfIyExtSX+NrEzaJ1v9UEdV0E2087+O6nwVTu1P5eQ3iJ1I6DVUnPMmLj75KagYDuZgbeJ8NtED6Tpd9/VWa7jAF41yzoefTkq1Bu6kL5N/RASoPhrQNSZ+480ewtfvN0tB9L7eCAUWyQOUDyRDDv7ziOUesAIOh8Aq5qVJztqr3HyZ/cLVrAcKxBGAqOGrHuA/n9nP/6Wubj5Eg2N/VB89tp/KNpmNEoE3i/hAGsq/R/Zj+I/RRVtPRBWDDy/D7CjFM728b26R5eqmq6ph1++SDwpgzLvINcfDWFG+h4/IfUlOb7o8PxT27/zfQoIx4O9fw+9EwtGzY9fJTMUjve8vzQVQCbiNhpf6WSPo36267aHr/dXqP4lNO/j+KCs2lp0RPgPEn4eq1zTYkNc3m0/juqo2THe8fvmg7PhMTnaCFBjTzEql2b/AGLfBXOIIMn20wAq0Qbe0pklpiMzPiZ4zcefNYV9CWzyXSuLe799FgG/F98kDKAGWAbi5A5byPP5LVcOwzadNvtD3nd6Jg3iA47Wt5krM4b3h4/iEd7Q++fE/igocUxri4tabDccrXtoZExaCTBuqNOiXXOoEgfI2Hzi+8Kalv4P/FT8/Gj9QgSk0MHItbIM2MjW1r/vDuncBVCyTJAFtBIjwgyB/CSFeqe8P43/AIqGr+y/nP1KClWq2gc72ifSx9JUNM94ff8Ab6J1XfxH0KaPv5IGgQTopmutsotvvkpWahBNGwTqTbz8kjtCp6Og8UFnDiAreFdDD1P0/wCVV+EqzS9xv3sg0uBrRgo/frl3k1jflfX+y3WBwQ9myCYyNjTSBCwNH/s6PjW+tJdFwH7Kn/A36BB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www.gradesaver.com/file/novelAuthorImages/8405-langston-hugh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779" y="4190999"/>
            <a:ext cx="2992821" cy="2410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37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Literary Elements		     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325112"/>
          </a:xfrm>
        </p:spPr>
        <p:txBody>
          <a:bodyPr/>
          <a:lstStyle/>
          <a:p>
            <a:r>
              <a:rPr lang="en-US" dirty="0" smtClean="0"/>
              <a:t>You read</a:t>
            </a:r>
          </a:p>
          <a:p>
            <a:r>
              <a:rPr lang="en-US" dirty="0" smtClean="0"/>
              <a:t>I read</a:t>
            </a:r>
          </a:p>
          <a:p>
            <a:r>
              <a:rPr lang="en-US" dirty="0" smtClean="0"/>
              <a:t>Use markers to create a list of words or phrases that describe the city.</a:t>
            </a:r>
          </a:p>
          <a:p>
            <a:r>
              <a:rPr lang="en-US" dirty="0" smtClean="0"/>
              <a:t>How does the author use those words and phrases to put a picture in your head? What do you “see” ? Why?</a:t>
            </a:r>
          </a:p>
          <a:p>
            <a:r>
              <a:rPr lang="en-US" dirty="0" smtClean="0"/>
              <a:t>Illustrate your vision of the poem based  on the descriptive language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Inference		               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325112"/>
          </a:xfrm>
        </p:spPr>
        <p:txBody>
          <a:bodyPr/>
          <a:lstStyle/>
          <a:p>
            <a:pPr marL="109728" indent="0">
              <a:buNone/>
            </a:pPr>
            <a:r>
              <a:rPr lang="en-US" i="1" dirty="0" smtClean="0"/>
              <a:t>“In the evening the city/ goes to bed/hanging lights/ about its head”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What does the author mean  by these lines?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What </a:t>
            </a:r>
            <a:r>
              <a:rPr lang="en-US" dirty="0"/>
              <a:t>can be inferred?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3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Inference		               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325112"/>
          </a:xfrm>
        </p:spPr>
        <p:txBody>
          <a:bodyPr/>
          <a:lstStyle/>
          <a:p>
            <a:pPr marL="109728" indent="0">
              <a:buNone/>
            </a:pPr>
            <a:r>
              <a:rPr lang="en-US" i="1" dirty="0" smtClean="0"/>
              <a:t>Select which answer below best describes the quote. Explain using phrases from the text.</a:t>
            </a:r>
          </a:p>
          <a:p>
            <a:pPr marL="109728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It is a starry night.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It is dark except for the streetlights.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author wants to sleep with a nightlight above his head.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There are always lights on in the 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3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381000"/>
            <a:ext cx="8229600" cy="838200"/>
          </a:xfrm>
        </p:spPr>
        <p:txBody>
          <a:bodyPr/>
          <a:lstStyle/>
          <a:p>
            <a:r>
              <a:rPr lang="en-US" dirty="0" smtClean="0"/>
              <a:t>Theme		                     C3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75" y="990600"/>
            <a:ext cx="8686800" cy="2971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i="1" dirty="0" smtClean="0"/>
              <a:t>How does the title give the reader a clue about the main idea of the poem? Explain using words from the poem.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i="1" dirty="0" smtClean="0"/>
              <a:t>Work with a partner to create a bumper sticker that shows the theme of the poem.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5575" y="3429000"/>
            <a:ext cx="8759825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utoShape 4" descr="data:image/jpeg;base64,/9j/4AAQSkZJRgABAQAAAQABAAD/2wCEAAkGBhQSEBQUEhQUFRQVFBQUFBQVFRQUFRQVFBQVFBQUFBQXHCYeFxkjGRQUHy8gIycpLCwsFR4xNTAqNSYrLCkBCQoKDgwOFw8PGikcHBwpKSwpKSkpKSkpKSwpKSwpKSksKSkpKSksKSkpKSksKSkpKSwpKSkpKSksLCwpKSopKf/AABEIAMMBAwMBIgACEQEDEQH/xAAcAAABBQEBAQAAAAAAAAAAAAACAAEDBAUHBgj/xABGEAACAQIDBAUICAMIAQUBAAABAgADEQQSIQUxQVEGE2FxgQciMlKRkqHRFCNCcrGywfAVNFMXJENigsLh8aJzg5Oz4hb/xAAZAQADAQEBAAAAAAAAAAAAAAAAAQIEAwX/xAAiEQEAAwADAAMBAAMBAAAAAAAAAQIREiExA0FRMhMiYQT/2gAMAwEAAhEDEQA/APeipLKIZXpiTCpPN1uWuq0j5bSJKsZqhhqcXKbgCTU3vM5DLFN5UWTNVqoOyQYijpeGzGR1WlTJRCuiw8sa8kSleJQGiVZdpKANwhooG6VEI5KS047aSfEJxA/fbIkp3OsMPUd4g1pOaEhNMxYehZoEm6vW0kFIcoDVa0YrLDIOEgcQwkZlbH7Qp0Uz1qiU0BAzOwUXO4XPGFjMatNSzEC05N5WdoPWSjoyqtRxYgi5KAqdezN7TCsbOHMda6xh8SlRQ9NldG1DKwZT3MNDJco5zgvQDpM+Cr2zE0qh89Psk8COAfkeO46ajutKsHUMpBVgCpHEEXBjtXjJROrC4a/GMcEYIrkCOuKIiNG2GblA6huUuJir8olVjytyvAK1Kkb2tLBUD7Vj2xCmxub2ldhYklvheASsh4WPbeQtSPH538DF9M01J05WEB9pch4mIOSdL8Kn06vdFvn1045ReKSdLXzY2sebD8oim6vkM0+urAQhGj2nnY2akVoeaRBYVoYNGDJEeQhY4SPC1Ma0YtACSRVjJLTHm3hqDIrQ1aBLSG4jqsipvJs86RiJFaCFjl40pIrRGleCWjg6QCN6FoDLJGErYmstNS1RrD96DmZMqgzp2zD2pt5UOSn57ncB+Pd2zN2ht2pXJWj5tPi51+HH8IGCwaoL8T6TMbk95/TdOU2aK0/TjDs7Bqhu28Abl7uR7d/dumN0+2WH2e5A86mRUBH+W+b/AMC89I9ZQL3AHad/tmfi9q0crI7KQwIPHQ8bfOKs5OqmNjHE8HQZjppzvxHETrHkv2+zpVw1X06Rz07nU0ybODfXR9f/AHJzDFVOoqkL6O9DzUkgeIII7wZp9D9vFdo0apJ85wlQnitT6tie64P+ma7RsM0ddO6hoqjjgD7YRpxCjM6kBaS0829f+ono2gpRvAB+kMeMY0763kv0QxkokHSAQdUO2A2Hl4YYmSDBmGHrjvSsWxlb7w/KIofTIWx1cf5/9oim6vkMs+usBZIKUFRJ1OkwNSLLCAjgQoAgslWnAvCDxkM046pADyRWgBineLq44Me8eEcU4eWR3lbam0BRo1Kh+whbnr9kWJF9bC1xePosmektXaNFHVHqIrtYKpYAnMwUWH3iB4iWC4IBUgg7iDcHuPGcOxNSpUqdZUYlic17m+awAYHfm81Nd/mLeavQrpg9HFHDLTesKgUKM4VabBm3XvYHO1wBe4HbCLb01fJ/5ZpXlrratFmkC4tLElkFvS89TlI3gkHhPM7a6YixFFgqDRqzaf8Axg/j7I5nGatZtLY2v0hSj5o86odyD8W5CeWr567Z657l+yBytx/e+ecxfS6hSuUJqseI1ue/jPObT6W16ugOReQ07dT8pzy1neONHvMdt2hR3uoIHo8bDsG7xnl9pdPy5y0hbkTr49nxnkKtW++7cdLn22/WNhldj9XTJb4+wazpHxxHqZ+Sfpr1ds1DcsxJPaSbd/CVK211A438N/M8YWy+i2NxNRqdOm4yaOcpRFNgcrOwADWYHLvsZ6HD+RjFN6dSknexY/8AiDLyIRyl4nEYg1hla1xrTPbuKk8mAA71XheX+g2HFTEmmR6SOvarZSQewgrPfYXyJU/8XEMexE/Un9Jt7K8l2HoVhVFSsxG8EoMwtYhiBc311vex8YTaMxGd69mlC4BO8gE+MlFMKLmRPXMrPUvvnM1rOG4R1CiU0qAbxHNblDQtNiFEFayndKLNHVoaMXjWGusB8WBuuZULSJjFp45Z0xa+Ornm/wDtEUHpb/O1vvD8oim2vkM0+uvgSQCCBCWYWkcQEYmK8AK0WWOse0YDDSNaEpgQoYMC8IGMhWmR0swzvhKi0xc+aSBmuVDAtYLv0G46HXQzWvE9UAEncASe4amCqzkxLgu3MaUaw3j0jyubSToMrVcbVoJ5tT6PiGQ31zGkVS7cD9ZcHhrM3GbaGIWrUNO9TrajMN5s7XUjssAN28HnMvE7UZeqrUi9N1ZlWoDZ1J3+cLG3paQrH03/ACTzpuvQY3pTUpVWV9aaEoKB8wKV9FWQDQi1iNN5m9guiu08YqVS1OgjqGUMxvlaxHmICRwOtofQdaW06v8AfEWrWpIrl3LdY63IBDLYsAwUFHLDzgRbUTrN4+vxitNq9Oa4PyOa3rYo3Op6ukPzOSfhLuL8kWENJh1lfNlazmooF8ptcZbWvb5z3hM890+2h1OzcSw3mmaY1trVIpX8A5PhDUbMsHowdkGjTsuFWplVXWpe4qADOLVSQRmvqLjtnsTXo0aea9OnTtfMMqLbmLaHwnKfJ35OOvRMRiT9TmYpSF8z2axztwS43DU24cerYHZdGioFKkiZRYFVUN35gLk9vbCTnGd0VoMKDVHVkbEV6+JKsLMoqv8AVqw4N1a07jgdJsiMYDNEQz3wDUMYtANSAMzyMmOzQTEZXiJgxERA14rx8sYL2wMi0CGxEKjh779BAOT9LP52t94flEUfpfb6dXtuz6e6Ipur5DLPrr9495HHBmFpShos0jEeASZoQMACGIwcGOI0eAGISwVhAxke0xemmPNHA1mBsxXq176hy6eBY+E2p47ym1fqKKetUY+6n/7hPUKpG2iHF8P9WxO5iu8G1jbgeHmu3smfiaoUFWGjENpwYCx043E19ovbcNb+wjd8JhYo3F7f8S699rtM18dv8l/RFqCfSajAtVpKtMK2ZeqfJUzk8zZdOFjz099OQeR/ygKgGCxL5Rf+7ux0BJ1oseAJ1UniSOInYTJmMc7Wm07KMmeP8qTXwGT161Me7mc/lnsZzDpb0spYrGJhqRDLQqee1xZ3JCkJzC6i/MngLmZ81VI20PebAwHU4ShT9SkgPfa7fEmX7xyINo0zIGMAmGwgFDAgEwYRWLLEYCIxhlYJWBghZCeMWWECeEQAEO4a90F0toYbd/xgluwQBuvtukTvfeYRpH93i6owNyzpZ/O1resPyiKLpZ/O1vvD8oim6vkMc+y66BHAjgQwJhazKIVo4EK0CMBCtEBCEYILHyxKZi7c6aYXCnLVqef6ijM2m+/KMdtxRCtPIYDysbOqEBqxpEm1qqOo98ArbtvPWUK6uoZGV1bUMpDKRzDDQx4lLPFeUcXOHX/1W/8ArE9tac88o+NHXKt9Up6/6yT+AUyL+O3w/wBua7To6G/MnwN55bHNlYqOH6T1m16y5L3G5VPYTdrey08Xiql3JnT4vB83pU6mvwM695NfKcQ1PCYs3U5Uo1idVJ0WnUPFdwDcNAdNRx+lLVE6zpMa4Q7H5X+nxoL9DoNao6/XsN9NG3UweDML35C3racYwtY3uDbukWMctUYsSzFiSWJJJOtyTvOss7OwxqOqLvZgo72Nh8SI8yB9vpvotiXqYHDPVN3ahSZjzJQG57TvPaZpMYGFwi0qaU19GmioO5FCj4CEROCg5SeBkRBMlsYjTgEXVnfFaTpSH7HzgC/7H/EAhjEyyRfeT3QSF5fr+sRoMx3QcvfLBI7fwjFQTpYeMQQZOUnGDIF75e+MVt84usPA+JgFfx/WEhHHXvkjUje5P7+AiyDlfvIt8Ijch6Xfztf73+0RR+mX8/X3enw3eiN0U318hln12angmPC0lXAHmJRznW5YxUq9uBBmDlDVktA4E8xD+gjmZAuO528RaI4wndpK5VRlh/RT2RfRjFRqNvJuIL1W1JNgLk8LAb4tg+3l+ne2Xw9FhTdaZCgvVYgBMxICoCbs5CtYDXTvI+esXj2ZiWdmN73Jse/jOteUTAPiqZZ83WFn6qnnp00pU0uXq1s+lyqEndYAXIsL8aCAtYHUmw7Z2+PJ7O2xkHqVRy14n9ies8n3lGfZ1TK16mHZh1lK+69galIk6Pbhua1jbQjybUudrc99/nFTo33cONvHdOnTn2+m9ueULBUcCcXTrU6oI+qpq4zVHO5CvpLb7VxcC84Di+ltWvUepWbM7uXJtYbsoUDgoGgHITCbDtvYdn7+MZxJmsSqszVdxW0swtz/AOfjqZmE5jFUO6NTlRGQU21Oq8pPQXlIaS3M0MOAvnHhw7tZJwzqi3qN2H8NJ7/yU9F/pGMWowPV0LVW7XDfVL7wv3KZg9DuiNbH1ytMAAXZ6jXyJe5GYjiTuA1PgZ9BbA2DTweHSjSGgHnNaxqP9p27+XAWEm9voRDTNTsgip+zGIjTlpnz+HdEReOtM8jFlMAY6f8AUfNy390Ir3wf3zgCWiWgGmb/AClqliABr+Ag1q62JtrDodqrpy+O+OqHmZC2OA3i8cbQHd4SOUKyRtS7fwgEDnInxdzck+wSNsQvae+TzVxWQ6jnHaoDwH77Zn1MXy+f4yvVxhPEeAhyHFznpj/PV/v/AO0RSLpKb4ur3j8oinpV8hit7LuuRTCTDqOEFa45R2rTF079i6peQjiivKRBoeePoZKWw5RMosdPn4dsiVpJeVGE450xqOwqNibK9dLDCLc1BSUhqaPa2XMyrUbXQUqY4tOWLgrNpY7xlB13a3PA2vccNZ9Q4Po7Qp4iriFW9asbvUY5mA4Il/RUch8p899Mf5+tU0DPWq3CgAIgLIE009ACOs506evPUqDVKmW1gLXNtF8OybWw8ErFnA+rp+anEtUbieZAF/8AiWsZT6hdw6x9f9bfIsqjsXtl7ZChKFNVGY2LADezOSb2+6B4CTa/XTtT48ntn4zZ40LkWtu5mxsO7Wef2zRC1Mqa2NiRu03n238AJ7M9Hy92rXd736pPs/fbd4fjumPtDD+cA2VBxCjdbmTYk+wfhClyvTYeVqINNRcDcNfG/wC90G+4DdLuNRdMl+RkFOjqJ31mxPg6U29k7ArYxxQw6XZiMx+zTTS71DwA+J0Gukg2fgC7KqKWYsFCqNWZtAo7Z9C9EujgwmGWmAM5s1Vh9pyNbHiBuHdfiZymzpmQLox0ap4HDrRpXIGrufSqOQAXb2AAcAAJrZRxvCd1Uak/hKFbaQG4GcpkoiZXGqKOErtjhytKNbag5SjWx95E2XFGw+015nugfxMcvwmUlVd5klLGLfdFylXGGidojtj0sZrofhKNXHqdwAgfxHh/3DlI4tjruY+MDMW3D2waO10tqPwjV9qUgb7+zSCcn8SpgR9oi/YLx12Wh4yrT21SA438I77aCjQW7TH/AKj/AGSVdj8jKzbGbmI9XpCOVz2QTtUsNQR4/wDEmcVHJSr4BhxmZW0ms7u24aSniMIRe5F+XGStzrb38zU7x+URRdIRbE1O8flEU9Wn8w8+3su2pVB4yQGZNGll3Ey0K5nn61TC6DFmlUVYQePSxZ660S15XjR6MWzVnM+nnQbNaph0zZqgLr6oLNUqv23Nu7xnRaZvCqUxbXcdD4w04nHzrtyp5/WHXKEK/eudPgvxml0WprkZmF2VaQFz6I+j076c92sp9K8A1OstGzXarUW9jqUqFFIHHcDpzmlgdhVVpFypy1Pqwp0bNSVhYjgciX7iIT/ONMTHPVt8R1dNmU2JJGbdcnjOd47E5t55z0XSDF/3ZQD7Trf9/jPJO1wPGX8VcjXL577OJMMdZpUcNdgRxt3cvbMvCDWdo8m3RM0aYxFdLVWH1SsNaa784B3MfaAO2Xaccqwt+TjoecNbEYgAVLfV0zvphhqzcnI0twF+J09tiNtKBZdZSqUyeJkRwQM4TMyvI+0eI2sTxlB8S5M1VwS8hJlpD1RJw9YeRzwh/wAOqHgfYZuKIYc84YOTFGxqnL4GWKWw6vZ4zUDmPnPKHEuTPGxGO8rJE2JzZfYTLhq90XXw4wOUqVfYygavM6ps2/okmbr0M/C8mwuEycL98XE+TBodH3a2tvbNKnsAAefc901+vC77TNx+0M2g0hMREJi0zKpVwNNTp8YDleZ3dwlepeAyEyXQeJx5YW1sNNNBKlgNb2PbeEwI3SpVDGBvEdIjfFVD2j8oig7dH94qd4/KI89Sv8w8+3suvJWHESamoO4zLFWSLiJ52tuNTq4rSgMZHONMNLF9XhF+yZ64wx/pkWjGgHEckcJSXHCF/ERDRittPZNOs9N3UFqTB6bcVYEHTsuo0kxAJBNtN3G2ltOWhI8ZXr4u8rmp2wU8J5T+hd1FegAFvaqg0AJ9Fxy5HwnJ6yW05T6Rzc5zzpr0SoJWSuFIR2XrUGg9NAxXlcMT3zrS+dSm1NYXk/6EPiqgqMCKKMCzEaMQb5F5348p3GRYZaaKEQBUUZVUCwAHAScOOcmbcpLMDljinD6wQg47IgBaUmWn3eyNmHMQVqawJOptwHskgb/KD4SDrxHo1rnXd7NYaMG2Undbutb8ITYccL/Aj4QXa/KR9eF5fjHoJsOB6vtP4QLDhqey/wCskGMDbkHjYRnqEfYA/fMSdOIPTa/C8VbElRutKL4hucru995i5HxStXZzLFDZt98DCADWTnaYGgh19iZn6S4jBKFmQ7WM1mrAjVhMrEUbnSFhX/qBnEdWHKRslt8EGStzzpT/ADlb7w/KI0XSc/3ur94flEU9Sv8AMMFvZe+r4xUBLNYDfJle4uOOonD9p7Udql2qLUIFi3nWYZQuoI42B17Z0vY/TOn1FI1XUORl3ZcxUC7BdCBynn2pjbFtenzR80pUNu0nF1sbnSx0/wC5o0q1NrWYXPA6eGvGQpHnjh5IXp3tmH6e2TpRBNhYkbwCLwLVcAx8hl9aPZLOFwlzuHjGXJj9UYxomeqrbIGXQC8yauGIPylWrNfSi8T4yChmT0mwBq4Z1G+zW902+NvZPUHCytj8MBTYngL66A8h4yJnpdZ7Z+z8V1lKm4+0it7VBPxlrPPG9H+lqYZThcQrCpTdgmtNVNNjmXzncDS+7laX/wC0rBAlWFdWGhBpX1va11YiV3Pgnp6QPCDzP2R0mw2JfJTYhzqqOMrOuXNmT1hbx03TZ+jiKZwkIxFoQxUI4eRtRhpdJDihCo1pW6uK0Wm1ErSrjUlYVLRNijCREFh2IMtVMVM81YLVIjWmxIlZ3jILx2WBm6wwc0kyxdTABFQw1cxhRlmkVA1gUqbmRFTLOJqqOQ75X65d9x7RAOedIxbFVe8flEaLpG18VVI1BI1/0iKepT+YYLey5ucRc6yfD4vztSTzv++coEwwZzmrtrZxe0yVy5jrra5NtdNT3TU2L0kqAZTUYm97nX0RYb+w/CeQz3MnwtUggyZp0cW7dDo9JK3BwedwPZDp9J6w3Pre9xa43aDsngWxJB0JiTHsDe5nPhDpzdPoeUCun2ge8n9SZvYHyqDTNT72B/2zjj4vMBeOXawsZP8Ajgcnfk8qNJ9LgacQV+J0klPpdRbXONdPSX9TOBYfGuN5vL9PG34xWpM+yI4/UO9ptamRcOtu8TyvTHFFw1mBXzbXsVsBdtN19/snMVxxHGer69jgqQH2rA35VHVdO7MT4TnamY60zWRtQrTo59DUemKYsCQoPm6duQrzsV7RPH9aW1OhAtppewsD7Leyek6R1CADqTcG5I3OQRYDQeh8fZ5q+8nl+o+Rmj446c/kntv+T7HvTx2FYktmqGnYknSrmpki/Eb/AAnduuE+d9g1Mtem2vmXblzt8Z7ml0qb129pnP5Y2RXx01sQBxHjIziQdxHtE5yekhPH8IP/APRNznLip0RqnaIBqdonO6vShxub4yI9KKh+0YcZN0Y1hzkZrCc6PSGoftsPGRnbDne5PjvhxDorYpRvI8SBK9batMfaHgb/AITnGJ2m3Ayocc/MyooWuoUOkNLnM/aXTekmigsezdOdtiGPEyMtHHxwOT2FXygv9lB7Y/8AaI+WwQX5k/pPG3ivK4QWy9T/AGg1/wDL7I1Tyg4gi1kHaF1/GeWzR7x8Y/C1fxm3a1U3d2Pjb4CRUNq1ENwfbqJUzSOrWAEeDW3UrGpZzvZVJt90RSLDG9ND/kT8ojTXHjHPqvhtm0ii3pU9w+wvykv8Npf0qfuL8oooyN/DKX9Kn7i/KONnUh/hU/cX5RRQBHZ9L+nT9xflF/DqX9Kn7i/KKKGHpfw6l/Sp+4vyhDBU/wCmnuL8oooZA2S+h0/6dP3F+UcYZPUT3F+UUUWQNk/0dPUT3F+UsjaDhQgIygZQuVbW5WtGihxj8HKY+0NazizqrDfYovC9uHafbIhgqY/w6fuL8o8UeQNk64ZBuROXoL8oeQeqnur8ooosgbJWHqr7q/KPp6q+6vyiijyByktOS+6vyjaeqvur8ooocYLlP6Vh6q+6vyisPVX3F+UUUXGD5SWUeqnuL8oso9VPcX5Roo8guUllHqp7i/KLIPVT3F+UUUMgbJZB6qe4vyi6tfVT3F+UUUWQeyb6OnqJ7q/KOaS+qnur8o0UMgbJfR19RPdX5QTg6Z3009xflHihkDZVMTiWViqmwFgAAAAABYAWiiij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https://encrypted-tbn0.gstatic.com/images?q=tbn:ANd9GcR0gEvwBHBrPfDmvyT8m88SxOF-TgucARey_Kc6QaLrruqFsjgMognexHJ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043" y="3550442"/>
            <a:ext cx="1524000" cy="111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t1.gstatic.com/images?q=tbn:ANd9GcSZWVoq8wdUxtxxpJlliTaa_xPVw5v_aAy79nNabCMrMR6-Z4hUON9O5vd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03" y="3550442"/>
            <a:ext cx="1260192" cy="125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media.npr.org/assets/img/2011/11/11/quietcity-541e10736f86916a8513ca70763aef863e9a1944-s6-c3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119" y="4772939"/>
            <a:ext cx="2506639" cy="187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images.travelpod.com/tripwow/photos/ta-00a1-74b4-b1d0/busy-street-new-york-city-united-states+1152_12837313312-tpfil02aw-3039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4" y="4907931"/>
            <a:ext cx="3020656" cy="178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6" descr="data:image/jpeg;base64,/9j/4AAQSkZJRgABAQAAAQABAAD/2wCEAAkGBxQSEhUUExMWFhUXGB4bFxgYGR8eHxwcHR4ZHx8cGhYbICogGx4lHhkbJTEkJyosLi4uHB8zODUsNygtLiwBCgoKDg0OGxAQGy8mICYwLDA0LCwsLCwsLCwsLCwsLywsLCwsLCwsLCwsLCwsLCwsLCwsLCwsLCwsLCwsLCwsLP/AABEIANwA5gMBEQACEQEDEQH/xAAcAAACAgMBAQAAAAAAAAAAAAAABwUGAgMEAQj/xABPEAACAQMCBAMEBQgHBAgGAwABAgMABBEFIQYSMUETUWEHInGBFDKRobEjQlJygpLB0RUzQ1NissIWRFSiJGOT0tPh8PEXNYOjs8MIJTT/xAAbAQEAAgMBAQAAAAAAAAAAAAAAAwQBAgUGB//EAD0RAAICAAMEBwcCBQQBBQAAAAABAgMEETESIUFRBRMiYXGh8BQygZGxwdEGUiMzQuHxFUNywpIWJGKCov/aAAwDAQACEQMRAD8Acmq6tBaoHuJo4kLcoaRgoLEE4BPfAJ+RoBTaVxJqGoTXt5aXPJHC3Jb25UMkgUE++DggsMbg5y2MgCobLVCSRJCtyTYzuENdW/s4bpV5fEXJXOeVgSrLnvhgRmpiM5OJeOLGwkSO5nCO+4UKzEAnHM3KDyjr164OM4oCwxuGAIIIIyCOhB7g0BlQBQBQBQBQBQBQHHqGrQQDM08UQ85HVf8AMRQER/t5pvT6fbf9qv45oCX0/VYJxmCeKUecbq3+UmgOygCgCgCgCgCgCgF17TNfvBc21hp7hJpVMkjkD3IwcA5IOASGycE7ADrWs5qKzZtGLk8kVjh32g6vIHgigguHtmZZZ5CV5gGYDYFQGIU9M9M4rErIxSb4hQk20hl8EcVxajaxzrhXYHni5gWVlOD642yDjoR0rc1LDQBQBQBQHzbrPEl1qb2Et8kQtDc8mIwQuSyhlk5mO/KNv8Jb1xpKW5pa5G0Vo3oXDS7dNJ1LwF922vRmLJ2SZNimT2YNt8VHaqcm7a8+K+hZSVc8uDJr2c3v0W8vNNkOMubm1z+dHJuyr+q3br9byq3VLagmV7I7MmiuW8SXF/r8km5VPBBPZCkisP8A7S/ZUWIk04+JvSk1Iu/scuWk0e0LnJCuo/VSR1UfJVAqyQl0oAoAoAoAoCI4n4kt7CEzXD8q9FUbs5/RRe5+4dSQN6ATeo8ZapqrH6MfodrkgEHDMPWQe8T+pyjsSetQW4iFW568iWumdmmhHW/AEXNzTTSSMdydhk+ZJyx+2qUukJv3UkWo4OPFkinBlmP7En4ySfwaovbbufkvwSezV8vNnPPwNbZ5ojJC43DI5yD+1k/YRW0cdatcn67jWWFg9NxLaFxlfaW6reubqzJA8XcyR+RJ6keYOfRs7HoU4mFu5bnyKltEq970HPZ3SSoskbB0cBlZTkEHoQanITdQBQBQAaAXXAvtMN/c+FJbmFJg7Wjk58QRn31PbmA322GCO2TjNaDI4bS/WTVdVujgpbIkKnyCKzyD98VVxW/KJYo3ZsrfBt39D0O4u3+vM0jgnuzYjX5cwJ+ZrFq27lFGYPZrciG0rSBYXGiPGCLqaQNKcn6jtGoXl6KPDkYH55qeE3KUuSIpx2Yo+kKlIwoAoAoBFWWiIs2paNP7viuZ7Vj0IIypXzKgL068rjsar3ZxkrETVZSTgzOZJNV014HyNRsmGRnDF0yAwP8AjXIz05t/KollXZtf0sk3zhlxRYIdKXVLK2mnEkNwq5EiZjkjcHlYrncAlc4PpjzqPbdU2o6G+yrIrM03+hR6dpt8Y3kd5IpGklkbLszKVBJAHdj8yetZVjssjmYcFCDyLZ7Kbbw9Jsx5xc/75L/6q6BTLZQBQBQGMkgUFmIAAySTgADqSewoBa6r7Z7RJDHbwz3RH50YAU+fLn3mHrjHkTRtLewlnuQv7qWXWdQe4uEdII8BInyMDsnQZycsx9QOmMVcTiFXHsveyxRTty7WiLeqgAADAGwA7fAVxjpHtAFAFAeSIGBDAEEYIPQjyIonlvQyzPPZJqptbyfS2JMWDNbZOeUHBZBntvn4q5713qLOsrUjk2w2JuI3qlIwoAoDn1GcRxSOTgIjMT5YBOfuoD52a4ltLLRbyJSxiaXbfdnbPKcb4YBhUFb/AIkl4Es12Il79nWgNHYuLtSZLp3kmVxuQ4Aww7EgZI7cxFVb7M57uBYqhlDfxPOLOG2nktYyI49Otx4koyB9QHC8vZQu2fJm9KV2bKb/AKmJwzaXBHDwDGdV1eTUCD9HtR4cGRjLEEDb4MzkdudKu1Q2I5FWye1LMctSGgUAUAUBUPaFwZ/SCJJC/hXkB5oJfXryMRvyk998HzGQTWayY00KLw/Ks1+pueez1OIck0YwEuUHQgdG2A6HoNsgAilbGUItax+hZrkpSz0f1GLVQskTxbpbXVnPAhw0iELnpkYIB8gSMZ9a3rlszTZrOO1Foo3DPtCvRbRWVpaJ4tuixyyzseVSvMuDGuD+bjrnIO21X7sRXVHak9fMqV0zseUUWnhHje8+mx2eoLATOrNDJDzD3lBJVg3mAcHboOudsUYiFybjw5i2mVTSkMqpyIKAWft81Z4dPWJDjx5Qj46lArMQMeZCg+hI70QK7w/pCWsKooHNgF27s3ffy7AeVcK+52zzZ1qq1COSOfWuKbe2yGfncfmJuR+sei/OtqsLZZvSyXNmtl8Ia6kXZavqV5vaWeE/Tf6vydiqn5Zq17JTD35evMg9osl7qJOPhPWm3a6gT02P4RfxNMsMv6fr+Rnf+718gfRtag3xb3IHZWAb7wg/GsOvDS5r18TKndHkzTBxUqv4V3FJayeUgPKfUNgbeuMetRTwcks4PaXmSRxMW8pLIjOEdBvNVmungvTF4TggFnKkMX5cBTjAC+R610Y0w2EnFacijK2e02mTfCfDGpQ63bSXcLEKHDTIMxlRFIASy7DJYDcLnbat4Vxgso6GspuTzY9a3NQoDTd3SRI0krqiKMszkKoHmWOwoBb+0Pj61lsZreynSe4nxCiR7k+IQrYPT6pIz5kU03gl+GNMNraQQMeZo0AJHn1OPTJNcqctqTZ0ILKKRJk43NaGwsdev59buDYaecW6nNxcb8p38+6jsv55H6IzV+inZ7UtSpbbtbkOHQNGis4Et4F5UQY9Se7Me7E7k1ZICRoAoAoAoAoCu8Z8HW+pRhZQVkTeKZNnjPoe4z+afuOCAFjpHGU9lenTr9lnKyLGs6Hf3scvOO/1hn84d+brVS3DrJyiWK7nnlIu+scSWtqCZ540P6Ocsfggyx+yqsa5S0RYlOMdWLOw5r3UWvbdHt7c45snHjkAjPINsHbPUDGc5JwxdkK6uqlvl9BhoSnZtrcvqd+sSeHqulSE8qiUqXOwGSowT8z99Oin2Zrw+5npBb4vxHtXVOcFALr256LJcaeHiGWt5PFI78gVgxA9MhvgpoBb6/rbXC2sNs/K12yqWB3XmZU5dtx7zb/qkd652Fw2U3trQu335xWzxJXSOCoLLXDauPGiFt4sXihT73MgyRjlJBWTG22R5Zq1iZNQ3FehJy3jUFc4uhQBQEfreiwXcfh3EYde3mp81bqp+FbQm4vNGJRUlkyr+xTTTa3mqW/NzCMwgHzB8Ygn15SM11IS2oplCUdltDcrY1CgCgEv7U7k3+pxafzkQwJ4swHdyM/DIVkAPbnaq+Kv6mtzWpNRV1s9ngREGn21lqlk5QRwlXUN2EuGCl2PUnmxk98eVUsNdO6qabzefl3Fq+qNdkWlkvuNea4RBlnVR5sQB9prVJs2zSFrxBrj6teJpdnKFhYkTTDfmCglgvmgA/aP+Hc3qKNntS1KltufZQ3+HdAgsYFgt0CIOp7s3dnb85jjr/AYqyQEnQBQBQBQBQBQBQHzrw3YJ413BfRgXMkpcpKCGZSSeZCcZHMWOVrl9ISthKM4Z5L6l/BquScZak3a8G2UZytupP8AiLMP3WJFUJY7ESWTl8sl9C5HCUp57JOgY2HSqhYI/iDSEu4HhfbO6t+iw6H/ANdiamw9zpsU16RHdUrIOLLZ7LuKWu4GguNru2ISYHqw/NkHnzDqfPfoRXpoyUoqUdGcGUXFtPUu1bGDwigFvJ7ILZb6K7t5TEqTJKYOXmXKMGwhyCgyOh5gO221Ae+0P8jqul3HQOZLdz+sByD95jUV6zrZJU8poslcwvFP1LRtW3aHUo89QjW6qvw5vfPzxU8Z1cY+ZE42cJeRZLeOY26q7qs/hgM6jKiTG7KpxkZ3wcVE8trdoSb8u8rFlf6jDdxRStFd28hKmWJOV4jg7yIpIUbfD1B2MrjW4trcyNOaeT3nZ7NznVtZ/Wt/8slXKf5aK1vvsZdSkYUBovrxIY3llYJGgLMx6ADvQCE4Pd7q7u9QcECZ2CA9cZBx8FVUX4g+VcnpS1ZKta6/g6OAre+fwLNqenRXEZjmQMp7eR8wRuDXLqtnVLag8mX51xmspIra+zq05skysOylhj4ZC5++rr6Tuy0Xy/uVVgKs+Jx6/bRWVzp4tI1SYTqQF+sw5lUBm6kNkjfrk1b6PtttcpTea+5XxldcFFRR9GV0iiFAFAFAFAFAFAFAQvFPDFvqEXhzruN0kXZ42/SR+x6ehxuDQCpuZbjTJhbX554mOILvsw/Rl/RYDr/Ee9XJxfR+fbqXw/H4+R0cPjP6bPn+SfrjnSCgK/r8UttMmo2n9dCMSJ2li/OVgOuB/Pqorp9H4nYfVy0enc/7lHGUbS246r6Dc4Y16K/to7iE5VxuD1Vh1VvUH+Y2IrtnKJWgCgFj7d7mNbONhIgnguI5UTmHOR7w2XOcb5+VGs9wzy3mPtE1SSPTJJ4JfCOEIYDJKuQMKc+6TzD3t8AH4jm0xTsyaL1rexmiR4ftBY2KCaVm8NC80jknc+8+/XA3A74ArWb257jMVsx3lYn9ppZGkt7GWSFMkyyOsQIGc8uc83ToN/TNTLDb8pPeRu7ikecLaR4mpJqUMRW3urcufexySsRzBlB94NgnoRk52wKxZLKGw9U/IQj29paMlfY1L4t1q03Z7kAfBTLj7iKuwWUUitN5ybGlWxqYyOFBZiAAMkk4AA6knsKAQ/GPEcmuXP0W2YrYxEF3H9oR+cc/8i/tHtiDE4iNENp68F64E1FLtlktOJY7O1SJFjjHKijCj0/nXmpzc5OUtWduMVFKK0C7uUiRpJGCooyxPYUhCU5KMdWZlJRWb0KzpVtqmrsz2hFvahuVZH90tjrggFmP6uAOmc5rvU9H1QittZvyORbjLJPsvJDC4K9mUFjJ9Ilka5uv7x+inzRSSc425iSfLFXUklkiq2282XusmAoAoAoAoAoAoAoAoDh1rSIbuFoJ0DxuNwfuIPUEdiNxQCZeCXR7gWdyxe2k/wD8s57D+7c9ARsPTbsfd5mOwe3/ABILfxXPv8fqX8JidnsT04dxY64h1AoCtabqbaHe+KATYXBxMo38J/0lHp6dRkdlr0GBxXWx2Ze8vNetTj4ujq5bS0fkPOGVXUMpDKwBUg5BB3BB7girxUM6A+ftC4bj1W81SS7Z/EWflUq2CnvSKNjsQFRVAIPQ1BfbKGWRNVWpZ5jT0yyEMEUJPOI41TJHXlAGSPlVCUs22W0slkbrq3WRGjdQyOpVlPQgjBB+VYTyeaMtZ7hS8V8C2VhLBcOsr2rSck6lvqcw9xgygNygg5ySemKu13TmnFalWdUYtPgMq8uI7Syd4gBFDCWjC7jlVcrg987fGqiTlLJlhtRjuNPsR0j6PpUTMPfnZpW+Bwq/8iqfnXVOeXyRwoJJAAGSTsAB3J7UAlOPOMn1aX6BYMRbg/8ASJ+zjyHnH/nP+EEmG++NMNqXy5klVUrZbKJDSNMjtolijGFHU92PdmPcmvN3Wytm5SO5XXGuOzE2314kMbSSMFRRkk/gPMnsO9a11yskoxW8zOagtqWhC8N8PTa5IJpg0Wmo3urnDTEeo7ebdtwu+WHosLhI0LnLn+DjYjEStfcOy0tUiRY41CIgCqqjAAHQAVaK5uoAoAoAoAoAoAoAoAoAoAoCJ4o4ehv7d7edcq24I6ow6Op7EfeMg5BIoBRaVNNZXB069P5RRmCXtLHvjBPfb7iOoyeNj8Js/wAWGnH8nTwmJz7EteBYq5R0DRfWaTRtHIMowwR/I9iOoNbV2SrkpR1RrOCmtlnP7MOInsbj+irtsoxzZyHoc/2efXsOzZXutemoujdBTXx7mcO6p1S2WOCpiIVHtJ4Bm/6VdWDgeOh+lQHo/LvzRnGz7dNsknfcg4cU8m+BlNrQ7vZxqr3WnwySEs45kZj1bkYqGJ8yAM+ua5t8VGbSLtTziszHjDis2rR29vH495NtFEOgzsGf02O2R0O4AJrNVW3vehiyzZ3LUoPFegXstzbWtzfCS5uCWaFM+FBGATzMAQGbY4HL+adzsatpwhFyS0K2cpvJssPGlgbfTrbTIpGd7iVIEZuvLzBiSB+aPdHwqGnt2uRNb2YbI3EEVrAAWWOGGMDLHAVUAG5PQACrpVErxTxTca5I1valobBTiSQggyfEeXknwLY2Ar4jEwojm9eC9cCaiiVr3acyY0jSoraMRxLgdSe7HzY9zXnrrp2y2ps7NdUa47MTPU9Rjt4zJK3Ko+0nsAO5Na1VSslsxW8zOcYR2pEfwnwpLrEi3V6pjslOYIc4Mv8Aib/Ce579BtufRYbDRojkteL9cDjX3yte/TkOmKMKoVQFUAAADAAHQADoKskBlQHNNfxJIkTSKskgJRSQC3LjPKD9bGRnHnQGrT9XhneaON+Z4H5JVwQVYjI2I3BHQjY7+RoDuoAoDwMPOgPaAKAKAKAKAKAKArHH/CCalb8meSaP3oJe6P8AEb8pwM/AHqBQC14a1p3Z7W6Xw7uElXU/nY/OHn2O3UEEbGuBjcJ1L2o+6/Lu/B2MLiOsWzLX6lgqgWyH4n0MXcXLnlkU80T9OVviN8Hv8j1AqzhcQ6J58OJDfSrY5ceBb/Zbxi17E1vce7eW/uyg7FwNhIB9zY2zv0YV6SMlJJrRnDaaeT1LvMuVIPQgismBRexuULpm52SWTPoBg/xz86oYlfxC5Q+wU1LQ3dpeapJ4njyShbXkYqVyyxqo5SM/XCfBT5nNyKUUokGW0nJjG4N4JgsBzgF7hlxJIxzucFgo6AZ+ZwMk1Qtuc93As11qHiRljdx3OtS3EjgWulwnLH6olbIY+uPeHxjFW8PDZhnzK10s5EBxFxBPr05ii5orCNhnOxcjcFvNvJei7E74rXE4mNEc3rwXrgbUUO193Ms9naJEixxqFRRgAf8Arc+tecnOU5OUnvO1GKiso6HJrmtRWkfiSn9VR1Y+QH8egqSiid0tmP8Ag0ttjWs5HvB3As2oSLe6mvLEN4LU9MbbyA742+qd274Hu16KiiFMdmPz5nGtulbLOQ4FXAwNgKmIiC4q4i+iG1QKGkubiOFR5BmHO/7K5+ZFAbtY4otLWWKK4nSN5fqBj95PRRnbJwM7UBE8QS6bqafRjeQNIDzRGOZPEjkHRo8NnmBoDXo3CEqTw3cs4W7VfDuGjGUuoxsjSIQOWTAU5GcEY3GKAuVAVLjng59QRgLyeH3cJGjARk75Migcz5zjHMBsKAOAuEYtLiZOeJnbHM6pyE4z1yzE7knr36CgLNBeRuSEkRivUKwJHxA6UBvoAoAoAoAoAoAoBce1ng1p1W+tBi7txn3RvIg35cd2G+PMZXuMayipRcZaMzGTi80QfD2rrdwLKu2dmX9Fh1H8R6EV5nEUOmxwf+Ud2m1WQUkSVQkpW+IrSWCVNQtNp4d3XtJGPrBh32288eoWun0fith9XLR6dz/uUcZh9pbcdRu8McQRX9qlxCfdcHKnqjD6yN6g/aMEbEV2zlCp9kTFtMukG5EkgA9WjTH31SxP8xMtUe4zi4H1CNrfSbUYLPLLI6+XheMwJHb3+Vh+rU9/uNmtbXZReeNuIRY2jy7eIfdiHm56beQ3Y+gqjVXtyyJ7J7McxNcNxS3kYtFysIlM11JnLSMdlyfRQcDfcsx7CrmJxEaIZ8eC9cCth6XbLLhxGfY2aQoscShUXoB/E9SfU15uyyVktqTzZ24QjBZR0I7XNeEDLFGhmuZNo4U3JJ6FsdB/I+pFnC4SV7z0XP8ABDfiY1Lv5E7wn7MsuLvVGE9x1WIH8lF3Ax+eR5fV/WPvV6CuqFcdmC3HHnZKctqQzK3NAoBYceXarrVnJMT4Nlay3T4GTuSmw8+YJQFd9rWm/TtasrZWwJbdff64UvOzED0VCaAx484O0fT7flYSm4cYiRZCZGPQMUPuhc9+X0GTtQFw4V4huLPRDPqCss0KuEEp5XlAGYwQTzZOQu/vbZNAVLg32pXCTxjULmCWC47pgNbk9OflUALvggkkdSdjkCa9s3GUsMEEdrJyxXB966jOQFHVEZe5B5sg5wMDqcARvD/s20i/j54bqWdse+3irzgnu8ZXKn4igODW9Ah0fUdN+hF42d38di2eaIGPmBB93HJ4m2B27gYAtvsY167vheXFw7NE0oEKnGE+szKpxuAHjHyoBlUAUAUAUAUAUAUAluM9M/onUBcJtZXjYkHaObc59Ad2/f8AIVTxuH66vdqtPwWcLd1c9+jJivOnaCgKzaalJody08amSynYCaIHBjfsyZ2z1wNgfqkjCkd/A4rrVsS95ea/JyMXh+re1HR+Rv8AY5eoZdQjjOU8USR52JRmkAPKdxsE+2t8WtGaYd6otsPD9lZyTXoRYmILSSEnCg7tgE4XPoN6r7c5JRJtiMXtCi4k1WbWb0LECI1yIgeipn3pH9Ttt+qKt5ww1e1L13FfKV09lDA0TSY7WIRRjYbsx6s3dj/62GBXn775XT2pf4OxVVGuOyiJ4h4idZFtLNPGu5DyhRvyE+fbON99gNzgdbeDwLt7c/d+v9ivicUq+zHX6DC9nfAaaehllPi3km8sp3xnqiE78vmerHrgYA7qSSyRyW23my6VkwFAFAV3iLhKK8aV3Yq0lq9sSANgzBg3xVh0oCm+0Th68S90+6sIvFkjjaDJGynlYK79goDucnbIA7gECjX/AA1LJfJBZzy3OpI3Pd3fOVjibpyKQMjl6Z6/mgdVXWU1FZsZDFsPZRbsRJfzT303dpJHCj0UBubHxY1UliJPTcbbJKyezTSyMfQox8CwP7wYEVp10+ZnJEPP7K0hy2nXc9o56rzeJE368bfW+ZPwqSOJlxMbIu04avYdQlV5vA1Ar4lo0aqkVwV+ugIVVBKge6QATnm6jNqE1JZo1yJvg+e41nV4bieDkSzjKzDB5fEw4KkMPdZmfJQ5wE3zWwHXp9hFAgjhjSOMZwiKFUZJJwo2G5JoDpoAoAoAoAoDRc3scZUSSIhbZQzAEn0BO9AbXcAEkgADJJ7D1NAUTU+JdK1eGWxF3GWkGF5gyEP+ayGRQGIIB2zn50BRuCtRcq9rPtcWzGNwe4U4B9cEY+w964PSGH6ue3HR/X1vOvg7tuOy9V9Cy1zy4cGu2H0i3li2y6kLnoG6qftAqWizq7Iz5MjthtwcSv8ABulyPFFcWpVL+zLQ3EMmyyJliobHQ8pADdDyegrvWTWj3xe9M5MINaaoOPLPUZrV5r6SGCKLBWCIlvEckAcxzjO+xycdcd6UutSyhv7zFim1nI7uBdLWG0jYLh5VDue5zuo9AARt8fOuRjrnZc1wW5HSwlShWnxZH8c8WfRwYYD+WI95h/Zg/wCs9vLr5VNgcF1nbnp9f7EeKxWx2Y6/QsXs3u9I0yDxpL6GS6lXMr5LMucExouC2M9TjLEZPQAdw5JMXftmsQxWCO5uCAT+Tix07kOQ2PXFYk1FZyeXjuCWehduHNajvbaK5izySLkA9QehU47ggg/CsgiOO+OINLjUyAySyf1cSndsdSSfqr0Gd9zsDQHDwV7SIb+XwGhkt7gqWCSDZgOvI22ceoGwPkcE09DLTWpd6GCne1bic6fYO8ZxNIfDiI6hmBJYfqqGI9cedAZeznhZdPs0Qj8tJh527lyNxnyXoPmepNc+2e1I3SLTURkpja1INfFrznwmseYJnbxBI3vAdM8uR/7VNsrq8+8xxLnUJkq/tG0H6XZSBcieH8tbuNmWRPeHKe2cY+ee1S1T2ZGGjq4C4h+m6dDdMAGZT4uB+ehKscDzK5A8iK6Bod8PEVs3hASjM0PjRZBHNH7nvbjb667HB36bHAErQBQBQBQBQHzRrNs+qareNOxCxSMmB1CozIiLnIH1SSfMnzqK63q4k1NXWPfoSM/FN7HFLo8RM/iDljldsvHEy+8jHGCAM+8TsD32A3pbsSeRHeo1N5vcj3g3wpGOm3VlG7wK2ZNm753OMr9cAEH7K8701TfhZPE12tZtLZ+HDg9M96LeDshbFQcc+86OJOHk04pe2qsBG2J0LM2Y2wCRzEnbbv5HtUHR3SU8a3hsQ1m/deSW9eHr5k1lSoashw18C0wTK6q6nKsAVI7g7g1rKLi8mX001mjC7ukiQvIwRR1LHArMISm9mKzYlJRWcmL7UuJGa6W505ZFdQUeQgBJF7Ao3XHrg9PIV28PV1Nexc14cUUJV24me1h4N9/B/Mi9W+nXhDXMvPjorNhR8EQcoPr1qaOIph7pKuhsZPfLJeL/ABmd8l5qDf7yqjsFAAHwwmarJYVf0Z+vEuf6VjXrZFevAw0i6uLSSSV447rxQBKG3Ygb7EjG+22DnA22rTFVVYqEYKThs6NaZ+u9EE+jMVRnPJTz1y18/XcXnQLXTL1OeK2gyProY1DIfJlG3zG1ebxlnSWDls2WSy4PNtP4+mRVxosW6K8MtCT1m3+j2cws7defkIVI0AyTsTyjGcAk46nFVcLPr8TD2mbyz1bb07+GehvYtit7CKDwFpE8ttzwahc25V2XkRm5ARg55QwBzzbjzzX0yFW2s8zzN2IdcssgnSe3vhNqTtMXASK4JyoI6AjHuHGe3djvkmq2Kpmo5L/JcweIrlLN/wCCX0VjNr9msW5hDNIR2HK+QT+0B+1UOGi1DeWMVJOeS4D7qwVhX+0+Hx9V0e3P1PEeRh2PIUb8EI+daWPKLCGVXNJAoBSRakk3FY8NuYRwNExHTmVWLAfAnB9QatbOVJrxG3VU2MJ3AViegBJ+GKygLD2O3BGgztjZGnKjPbkDfiTXUIzb7PdGeW4hmcN4cOlW0K5GxaQCVsZ/RwAfiKAadAFAFAFAFAJT2s6Q2mznULdk5LluSWNu0nKzCRcdQeUkjzz+ltpZWprJkldkq3mjTwBoZhh8eXJnn95ieoU7hfQnqfXbsKv01qMTj4q5zllwX1Ofg2bwtTvbfk5y7GUy53A90hCMdjIe9eS/VFGcFY5aPLLnnvz8ju9FWZxyy4fTcXu4gWRWRwGVgVYHuCMEfZXja5yhJSi8mt52Gk1kxWwa+dLE1nKrSNE/5DyaNveUs3bGew74HSvcxpWOUMRB5KS39zW5+vjxOfHEezp1yWeWngQ86T3jiS6bCj6sY2A+C9vicmrSnXQtmpb+fr/B0ML0VbiGrMTuX7eP9vr4EooxsNhVM9Okkske0MhQBQHMyyRSC4tzyzL9jjurjuD/AC8gRv2LYOm5Zxfl3o5PSHR/W/xad01/+u5/ZjO4a11LyESpsejoeqMOqn+B7ivH4/BTwlrrlpwfNczk1WqyOflyIThG2W3e7t/zknLgf4JAChHmMAj4g19J6IxCvwsJ8ct/itz+h5XpKtwu7iZ1KwSeJ4pBlHGD/AjyIO4NdFpNZMoQk4vNEZ7B7OO3uL+B1H0mMqA3nFv9XyBOGP6y+W1CSaeTO1CSlFSQ461NhWe2VWtrjTtSGeWCbklx+ixB/wAquPiwrWSzi0BlxuGAIOQRkEdwe9c0kK7xrHfSRrDYciNJkSXDtjwl2+qo94ucnBAwMHcHBrevZW+RhnHwR7PbXTQHUeLcY96Zxvv1CL0QfaT3JrNl0p+ASyLhURkqvtP1f6Lply+cM6eEn60nu5HwBLfKpaY5zRh6Gj2R6QItHgR1BEytIykbFZSSAR3BQrXQNC6QwqihVUKoAAAGAABgAAdAAAKAzoAoAoAoAoBL+1mb6Zq1nY9Y4l8SQdstliD+xGB+3W9cdqSRFdPYg2WKr5xir8Hf/MtTP+KL8GrxP6r/ANvxl/1PUdEfy/l9y1apfpbwvNIcKi5Pr5AepOAPjXlMNRO+2NcNX68jqzmoRcmJqwDXMr3c27u2VHYdtvQABR8K97Yo0Vxw9eiXr56sm6HwfWN4q1eH5+y8CWqqekCgCgCgCgCgOa0v3sLj6TGC0bbToO4/SA8x1B889ia2uw8MZR1E90l7r7/Xrcec6TwsqLHia12X7y+/rj4lz1e9jW4sr2NgYp/+juR3D5aMnyKurDfpk9Kr/pqyyi6zC2LJrfl5P7HB6VrVlSsj69byx17Q8yV6xl+jcQWjjYXMTRP8QCR88rGPlVTELtZnTwcs4Nchz1AWyO4g0eO8t5beYZSRcHzB6hh6ggEeooCgcFcSNp7jStSYJJHtbTtsksXRRzHYEdBn4dRvUupee1E2TGVVU2CgNF7eRwo0krqiKMszHAA9Sayk3uQFDqt2eJLyK3t1dbC3bnmlIxz522B3UleYKOuGZiNgKvU1bG96mjeY6YowqhVGAAAAOwHQVMYMqAKAKAKAKAKARdjJ4+valN/dnwh+yVjP/wCI/bVjDre2U8a+ykW6rRzSr8GDOoamw3HPGM+oD5Hyrw/6razrX/L/AKnqeiF/D+X3IP2jawbqdbKI+5GeaYj9IdvXlB/ePpToTB+z0vE2LfLTw/v9PEtuEsVeqIacX9fXM5I0CgADAAwKtttvNnsYQjCKjFbkZVg2Iu61UlvDhXnfuew/nVmFG7bseSOPiOk27Oowq2p8+C9fL47jTy3ae8WWQd1/lsPurfPDy3ZNd5Bs9K09ttT/APj+Ny8n8GdVrrMTjc8jdw2339Kjnhpx0Wa7i3h+l8Nau09l8pbvPQ13uuImye+3p0+3v8q2rwspb5bkRYrpqmp7Nfbl3afP8Jmr+m2X+sgdR5/+4H41t7Kn7skyL/WbK/51Mkuf+UvqSdvOsq8ynKnb+YIqtOEoSyep16L6sTXtweafrJkRqazwwtFG2YC4kA6mN1zuPIf+XxNql1ztVrXbSyz5o8v0j0bOhN1769f+P9u/58xvafqCSxJIGXDqD1HUgEj4ivQKSazPFSi4toq3G14sd3pswcfkrgc2CDgc0ROQN8YU/fVfEcC5gs1n8B91WL4UBC8V8NW2oQmK5TK9VcbMh/SVux+49waA+e9N4qvtPd1tLoy2iTGGMy8rI2M8uFJyilRnKkKBjpmtJVRlvaGZL6p7X9SUlM2YP6UQ5x8m8RlNaezQRnaK1dahNe8lxf3njRLKokiEnLIqkgF44eXk6E7qCfPFTRrUVuMZ5n0vw1Fapboll4XgAe74RBG/fK9Se560BK0AUAUAUAUAUAUAhuBPeudSk/SuW/zyn/VVrD6M5+N1iWHiPU/ottLN3VfdHmx2UfvEVNOWzHMq1Q25qIu9E4kFlYssTc95cyM22/hj6oLebnBYL/i39fKYvASxmMU7d1cEv/s9Xl3cG+7celps6uvZhvk+C+Rp0iw8JSW3dt2PX5Z7/Huamvt23ktFoer6MwHstecveev49cTvqA6Zrni5lK5Iz3HX5VtGWy8yK6vrIOGbWfFamNraJGMIuB95+JrM7JTecmaYfC1YeOzWsvv4s3VoWDludOikOWQE+YyD93WpYXTgskyliOj8Ne9qyG/nvT8jK2sY4/qIAfPqftO9YnbOfvM3w+Coo/lxS79X83vOioy0eKoHQAfCsttmsYqOiPawbEZcaDC7FiuCeuNh9lWI4myKyOXb0PhbJbWTXg8l8jSeG4uxYfZ/Kt1jJ8kVpdAYd6Sl5fgsugcb3uljlz9KtQMBJD70flyuASF6bHIwMDl61ZpxEbNz3M5OP6Ksw3bj2o8+K8fyeal7SdYuFDIDDC351vDznHQ5ZixyPipqV2QTyzWfyOYoSazy3ETi2ud7vULiRh1WdyuD6K+fuNRSnbwj9yaFdPGX2NkFppKHmMgf9ZmI+wDf57Vo3iHwN1HDrid41zTI9h4Q/VhP8FrTqr3z+ZJ1tC5fI5bjW9Nf+xDn/DCM/btWyquXHzNXbQ+HkQrOsb+JYR3sEnYrnH2glvlkip4ykvfaK84xfuRY7/ZJxpLfxyw3KkXFvy8zcvLzq2cEr2b3TnYDcEdcCXXQhaa3MYFAFAFAFAFAFAfM/DfFUVkt34gZ5HuHKoo6jzLHYDOfX0qeqxQRUxFMrJLkcuq6neagMPiKHIIjx5dCc+8x+OB6VVvxsdNe5fk7OA6BtmtrLZXN6/Bf4DTtKSLf6zfpH+A7VzbcRKzdoj1OC6MqwvaW+XN/ZcPqd9QHSCgCgCgCgCgCgCgCgCgCgCgCgOayu2sXMkYLQsfysY7f408iPw+0WU1etmXvcH9meax+A9m/jUrs8Vy713fTw07tVEVzqEDDkkQ25bsQRzOBkH1P3VtTtQpknu3nLajO6L1WRjJc26u8cVm0zofeEUAbHxOKljXbJZ5+YnbTB5bPkj0Xs/8AZ6Tc/wDYsPwjNbezy4yNPao8InN/tLP4bSiyIjQ4Zi/1SDggjlBGDt02rXqYbWy5bzb2mWztKO7xJbQdVa4V+ePw3RgCuT0IBB3A6g1HbXsPImou6xZ5E57KpeXWrxP7y3V/3TGP9Zq3Q/4aKOJWVrHNUpAFAFAFAFAJX2q+0SV5WsLBsAe7NKp3J7ojfmgdGbrnIGMHOJSUVmySqmd01CCzbKHpejLFgthn+4fAfxrm3YmU9y3I9dgOia8PlOfan5Lw/P0C81tFPKgMjdML5+We5+GazXhZy3vcYxfTVFLcYdp92nz/ABmdFvpupTbpb+Gp7vhfuc5/5auw6PXFM4Fv6lt/pcV4LP8AsdI4T1Przw/DmH/cqX/T48vNlX/1FiM89t/+MfwYSaJqaf2CSfqsv8WH4VG+jl6ZZh+p7Vq0/FP7M0SJfL9axk/ZBP8AlBqJ9HPm/kW4/qdcYr/yy+xoOoyr9e0nX9hv4qKjeAkuPkWIfqSp6w+Uk/wazxDGNmV1PqB/Oo3g5riixHp/DvWMvL8mxNehP5xH7J/hWrwtnLzJ49N4R6tr4P7G5dXhP9oPnkfiK0eHtXAmj0rg3/uL45r6o2DUYv71P3hWvU2ftfyJVj8K/wDcj80Zi7jPSRP3h/OsdXPk/kbrFUPScfmvyZ+Mv6S/aKxsy5EnXV/uXzRyzarCvVwf1d/wqSOHslwKdvSmEr1mn4b/AKHGNcLnlhheRvIAk/uqCasQwTer+RzLv1DCPuQ+Mnl+SQh0bU5NxCsY8mKg/YST+FWo9HrLTzOTZ+pbs9zS8Fn9TC5tNQgBaW25kHUphv8AIT94rSfR+S3Z/Umo/Us28p5NfFP8Ebp1zHDKtzFvH0lTuobuB5Zx9mPhp2pLq568HzF0KV/7nD+7/VHjHP7elu0a/sEk5zqMgOQ064+GHIP2EVZisopHLm85NjarJqfMNxef/wBVdNneS4cZPfmdSfuBqlKOeKXh+S0nlh34lgubXwNWvYsYHJAw8v6pOnzY1JiluTNsG97R18ETcnEEY/vLZlHqcFvntGfsrbD+4aYtfxPgPOpysFAFAFAUz2r8U/0fYsyHE8v5OHzBI3f9lcn48vnQCN0Kx8NOY/Xbc57DsP5+tczE27csloj2fRGCWHq25LtS17lwX57wkSW7mFrb9f7R+yjvk+Q+87VYweG2u0/XecvpzpXZzpg9y1a4v9q+/wAuYxOHOGILNRyLzSY96Vh7x+H6I9B99dqFaieItulZrpyJutyEKAKAi9W4ggtiFkZuYjPKqMxx+yCB8zWspqOpLCqU96Il+P7VeonHxiIrTroknss3y+Zqb2haew952+DRk/zp10DPslq0+pxz8QaNJu8cZJ7/AEc5+0JWu3U/8GyqxC0fmcU0mhP5r+qs6/cBitf4PrM3XtK9I5JLXRD0nmX4CX/VGaxlVzNlLE8l5fk5/wCjtH/4y4/7Nv8Awaxs1c/XyNtu/wDavXxAWOjDrdXDfsMP/wBQplXzZjO/9q9fE7LW70OHfleQ/wDWK7f8rYX7q2TqRhxxMi48Oa/b3HuW0bqgHXwuRB6Z6Z9BU0JxehVtqnDfN+ZPVuQBQFL4y4KE4aW2ASb85Rssg/AN69D38xBbSpb1qXMPinDsye715Hd7AdYWGS4sZQUlZvEXm2JKjldMeYAB9RzeVVWsjop5rNDU1Piezgyst3BGw/NaVQf3Sc1gyfNTK39ExNvj6SWY/Jhk/Paqqa9pfgTtPqF4l+41df6c5lIKy2SMGUghveIBBHUYWt8Sux8TbCP+J8Dg0huTXdPbzDL9qSj/AFVjDPss2xi7a8B/VYKgUAUAUB8+e1rU/pmriAHMdqvL6cxAdz/kX9mor57FbZd6Ow/X4mMXpq/BfnQhtTufDiZh1A2+J2H41zKYbc1E9hj8Q8Ph5WLXh4vci3+zzSxDZo+Pykw8R27kHdRnyCn7SfOvS0xyifLcVY52PPh6ZZ6lKwUAUAUAZoAzQGqS3RvrIp+Kg/jTJGU2jhm4etH+tawE+fhLn7cVrsR5G6tmuL+ZztwjZH/dYvkMfcKx1UORt19n7mef7IWX/Cx/Yf506qHIe0W/uZkvCdkP91i+a5/GnVw5Dr7P3MzXhizH+6QfONT+IrPVx5GOus/czst9Lgj+pDEv6qKPwFZUUuBq5yerOoVk0PaAKAKAX3tJ0Nwy3lvzBxtKUyGAwcSZXfYZUnyx2BqvdD+pF7CW/wBD+BFaFpHjR+Jb6LLMpyOfxWKkjY4JABwdtq5rruf9fkdZTrX9HmTaXxtU8G806S1gOwLIXj3O4Y8uNyfWq1uEsz24yzfyZPXiIZbLWS+ZDCzhg1CE27KYpkbAVsgHDZAPlkA49TUkZznS1PVCMYxuWzo8ySu5fD1PTH/69R9rxqfuat8Lo/gYxmsfj9j6Iq0UwoAoDVcziNGdjhVUsT6AZP4UB8s6LO08s9y/1pXLH4uxc/iKpY2WkT0f6eq3zs8F939jZxCpZEjHWSRVHz/88VHg452Frp+zZwyXN/RNjeijCqFHRQAPgNq9GfNW895nQwFAFAFAFAFAFAFAFAFAFAFAFAFAFAFAFAa54g6sp6MCD8xij3mU8nmUT2d8eXdlaG2ishPySN7xl5eUtglSuDnfmOc9/SuXKcY+8z0EISnvisyfm9o2rSAhbK1jB6iRi+R+y4/CtHfWuJIsNY+BSBoNw12LlltoiXDFIgQo2AIVMbZ379STUc74OLW8krw1kZJ7js4sk5JLOT9CdT9jI3X9mtcLqzfGaJn0jVsohQBQFT9q194Ok3bd2j8Mf/UIT8GNAIbh6PEIP6RJ+/H4CuZipZ2M9n0LXsYRPm2/PL7HSkXiXtknbxeY/sYb/SasdHRzk/h9zl/qeeVcF/y+y+41q7p4IKAKAKAKAKAKAKAKAKAKAKAKAKAKAKAKAKAKAWfDfD95c317BZyxRckjO5kz0LsBy4VsnfvjtXNtrjKW9Hew90owWy9Ui6w+yK7f+v1VsdxFHj/m5x+FaKuC4EjusesmQvtB9l0NhYyXa3FxJLG0eC5XA5nVSdl5u+3vdcVuiNtlH4p12Ke2iCv+VBDON9jykHfp9bFV6anCT5Fq+6M4JcT6qtX5kU+ag7+oqwVTbQBQCt//AJCXvJYRRg/1k4z6qiu3+bloYYuLGPljRfJR+FcayW1Ns+hYSvq6IQ5JfQ7eF4OfUlPaKFm+BY8o+4mup0ZHc2eR/VVq24w7vq8/shjV1zxwUAUAUAUAUAUAUAUAUAUAUAUAUAUBhDKrqGUhlYAqR0IO4IPlihlrJ5MzoYCgCgK77NX5eIb5OzQk/MG3P+o1Rt99nYw/8pDoqMmNdxArqyOoZWBDKwyCD1BB2IoDhtdAtYuXw7aFCuOUrGoIx0wQM0BJUAUAUAifbpqSXF9a2yOG8EN4gBzys5TY+oVM47Z9a0slsxbJ8LV1t8K+bXy4+RASyBQWPQDJ+VceKbeSPf2TjCLnLRbyy8AaV4cJuHP5S5AcjsqblAPkcn5eVemw1Srgj5V0jipYi+Unz9fLQtVTlAKAKAKAKAKAwmlCKzMcKoJJ8gBkn7KGUs3kiN4Y1j6XbrNy8vMWGPLDED7sVrCW0syS2vq5bJK1sRBQBQBQBQBQHDrt34VtNJ+hGxHxCnH34rEnlFs3rjtTSODgZibC2z+hj7CQPuFa1e4jfEfzJE7W5CFAFAVDhe7WHiZuchRKnIM9y0UWB8Sy4qld77Othf5S9cR61EWAoAoAoAoCp+1FrsadL9C5vF25in1xHn3ymNy2PLfBONwKA+etDMCjnLjxO/OQMHvjP49ao4nrZPLLd3HpeifYa4qxzW3x2mll4fk28QXYMXIjAs5A2IO3y+Q+daYWp7ebWhP0zjK1h9iEk22tGnu1+2Q47eHkVVA2VQB8hivRpHzZvN5g8gXqQPicUGRwXGv2qHD3MIPkZFz9mc1q5xXE3VU3omaf9qbL/iof3xTrI8zPU2ftYf7U2X/FQ/vinWR5jqbP2s67PVoJf6qeJ/RXUn7Ac1lST0Zq4SjqjtxWTQpntH15Y4TbRnmmm90qu5CE75A7t9UDrufKobppLIt4WpuW09EceiST6MBDqELxwy4eOUDmVWYDKMV77bjqCD1BzUVVqjuZYxNDn2o6lhPGViBn6SnwGc/ZjNWOthzKfs9v7SLvvaRaJ9QSSfBeUfa5B+6tHfFaEkcHN67ji/8AifH1+jSfvLWvtC5G3sUuZ4vtTg7wSfJk/nT2hch7FLme/wDxTg/uJP3k/nWfaFyHsUuaM19qVt3hl+1P+9T2iPIx7FPmiOvuJ7nVQbSztSRJgEg8xxkH3iAFjHmSTtUc7tpZInqwqg9pveWe34B1qxjAtpredAP6piRgnqF5wNv2h8K0jbKO5EtlEJ72t4LbcQf8BD++n/jVv18iL2OvmzP+hOIX28K1i9eZT/F/wrDvkZWErXMyX2bazN/X6jHGD2jLZ+xFjH31o7JPiSqitaIsHDHshtraVZ55ZLqZWDAt7qBgchuQEkkYH1mI9K0zJchj0AUAUAUAUAUBBavwdY3TFp7SF3PV+QBj8XXDH7aAqXEnsm00QO8UUkLqCwZJWPyxIWXHwFAImJnkm8NpZSOYjJck7Zx1+FbZs1UVyGHw97MbW5wZJbjJXOzR+nnGfOtTYutn7FtNUDm8d9vzpcf5AtASUfso0kDH0TPqZZSft59vlQGqX2Q6Uelu6/CaX+LmgIrUfYppxGVa4TftIp/zo1ALPWeGkgkMaTT8uO7j1HZQO1ZzZjJDS9m/s7s4OW6w8soJ5TIQQh/SVVUDm9TkjtisGRjXECyKUdVdTsVYAg/EHY0BWpfZzpbHJsYc+i4H2KQKA7tP4QsYDmKzt0YdGEa837xGaAmuUeVAa5LdG6op+IBoDSdMhPWGP9xf5UB6unQjpFGPgg/lQHSqgdBQHtAFAFAFAFAFAFAFAF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90" name="Picture 18" descr="http://www.fredericpatenaude.com/images/1610599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287" y="3582537"/>
            <a:ext cx="1244323" cy="119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58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221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Georgia</vt:lpstr>
      <vt:lpstr>Trebuchet MS</vt:lpstr>
      <vt:lpstr>Wingdings</vt:lpstr>
      <vt:lpstr>Wingdings 2</vt:lpstr>
      <vt:lpstr>Urban</vt:lpstr>
      <vt:lpstr>Poetry and Prose</vt:lpstr>
      <vt:lpstr>What is the difference between prose and poetry?</vt:lpstr>
      <vt:lpstr>City</vt:lpstr>
      <vt:lpstr>Literary Elements       C1</vt:lpstr>
      <vt:lpstr>Inference                 C2</vt:lpstr>
      <vt:lpstr>Inference                 C2</vt:lpstr>
      <vt:lpstr>Theme                       C3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</dc:title>
  <dc:creator>Jessica</dc:creator>
  <cp:lastModifiedBy>SDTC-WS2</cp:lastModifiedBy>
  <cp:revision>11</cp:revision>
  <dcterms:created xsi:type="dcterms:W3CDTF">2006-08-16T00:00:00Z</dcterms:created>
  <dcterms:modified xsi:type="dcterms:W3CDTF">2015-07-16T16:17:21Z</dcterms:modified>
</cp:coreProperties>
</file>