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236" y="1066800"/>
            <a:ext cx="7772400" cy="1780108"/>
          </a:xfrm>
        </p:spPr>
        <p:txBody>
          <a:bodyPr/>
          <a:lstStyle/>
          <a:p>
            <a:r>
              <a:rPr lang="en-US" dirty="0" smtClean="0"/>
              <a:t>The North Wind and the Sun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473200"/>
          </a:xfrm>
        </p:spPr>
        <p:txBody>
          <a:bodyPr/>
          <a:lstStyle/>
          <a:p>
            <a:r>
              <a:rPr lang="en-US" dirty="0" smtClean="0"/>
              <a:t>Originally told by Aesop</a:t>
            </a:r>
            <a:endParaRPr lang="en-US" dirty="0"/>
          </a:p>
        </p:txBody>
      </p:sp>
      <p:pic>
        <p:nvPicPr>
          <p:cNvPr id="1026" name="Picture 2" descr="https://encrypted-tbn1.gstatic.com/images?q=tbn:ANd9GcQS0Hr8xlL_INw8040kiqZHXLOonTHf1cbuxcT52A_b2LXzMz8J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05198"/>
            <a:ext cx="2286000" cy="2944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975" y="2286000"/>
            <a:ext cx="8607425" cy="4191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January 26, 2014</a:t>
            </a:r>
          </a:p>
          <a:p>
            <a:pPr marL="0" indent="0">
              <a:buNone/>
            </a:pPr>
            <a:r>
              <a:rPr lang="en-US" dirty="0" smtClean="0"/>
              <a:t>Dear North Wind,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Using more force to try to blow off my coat just made me hold it tighter. </a:t>
            </a:r>
            <a:r>
              <a:rPr lang="en-US" dirty="0"/>
              <a:t>I don’t like being forced to do things that I don’t want to </a:t>
            </a:r>
            <a:r>
              <a:rPr lang="en-US" dirty="0" smtClean="0"/>
              <a:t>do. </a:t>
            </a:r>
            <a:r>
              <a:rPr lang="en-US" dirty="0"/>
              <a:t>Next </a:t>
            </a:r>
            <a:r>
              <a:rPr lang="en-US" dirty="0" smtClean="0"/>
              <a:t>time </a:t>
            </a:r>
            <a:r>
              <a:rPr lang="en-US" dirty="0"/>
              <a:t>you </a:t>
            </a:r>
            <a:r>
              <a:rPr lang="en-US" dirty="0" smtClean="0"/>
              <a:t>could </a:t>
            </a:r>
            <a:r>
              <a:rPr lang="en-US" dirty="0"/>
              <a:t>have blown more gently, with a nice, pleasant </a:t>
            </a:r>
            <a:r>
              <a:rPr lang="en-US" dirty="0" smtClean="0"/>
              <a:t>breeze, </a:t>
            </a:r>
            <a:r>
              <a:rPr lang="en-US" dirty="0"/>
              <a:t>and I would have taken my coat off to enjoy the soft caress of your wind.</a:t>
            </a:r>
          </a:p>
          <a:p>
            <a:pPr marL="0" indent="0">
              <a:buNone/>
            </a:pPr>
            <a:r>
              <a:rPr lang="en-US" dirty="0" smtClean="0"/>
              <a:t>	The sun gently persuaded me to take off my coat because I was feeling too warm. It was my choice to take off my coat. I believe persuasion is more effective than force.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Sincerely,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The traveler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5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A3 Consequences and Implications</a:t>
            </a:r>
            <a:br>
              <a:rPr lang="en-US" dirty="0" smtClean="0"/>
            </a:br>
            <a:r>
              <a:rPr lang="en-US" sz="2700" dirty="0" smtClean="0"/>
              <a:t>sample letter</a:t>
            </a:r>
            <a:endParaRPr lang="en-US" sz="2700" dirty="0"/>
          </a:p>
        </p:txBody>
      </p:sp>
      <p:sp>
        <p:nvSpPr>
          <p:cNvPr id="5" name="AutoShape 2" descr="data:image/jpeg;base64,/9j/4AAQSkZJRgABAQAAAQABAAD/2wCEAAkGBxQSEhQUEhQVFRUXFRwXGBUXFhUYGhcUFxgXFhQYFxcYHCggGBwlHBoXITEiJSktLi4uFx8zODMsNygtLisBCgoKDg0OGhAQGy0lICQsLCwsLCwsLywvLCwsLCwsOCw0LCwsLCwuLSwsLCwsLCwsLCwsLCwsLCwsLCwsLCwsLP/AABEIAMABBgMBIgACEQEDEQH/xAAbAAEAAgMBAQAAAAAAAAAAAAAABAYCAwUBB//EAEcQAAIBAgMEBAkICAYDAQEAAAECEQADBBIhEyIxQQUUMlEGQlJTYZGSk9IVIzNicYHR0yQ0cnSUsbPUQ4KhssHhNVTwohb/xAAaAQEBAQEBAQEAAAAAAAAAAAAAAQQCAwUG/8QALhEAAQIDBwQCAgIDAQAAAAAAAAERAmGBAwQSUZHh8BMhMXEiMkGxFKEjQvEF/9oADAMBAAIRAxEAPwD6HSlK+ueYpSlCilKUAqBhr1+9ib1iytr5q3actcdxO1N0AAKp4bM+up9aPBD/AMlj/wB3wv8AuxVeNvEsMLoEJHyTje7C+8u/l0+Scb3YX3l38urbSsfXtMzpkKj8lY3uwvvLv5de/JON7sL7y7+XVrHE/YP+ayq9e0zKyFS+Scb3YX3l38unyTje7C+8u/l1baVOvaZkZCpfJON7sL7y7+XT5JxvdhfeXfy6ttKde0zDIVL5JxvdhfeXfy6fJON7sL7y7+XVtpTr2mYZCpfJON7sL7y7+XT5JxvdhfeXfy6ttKde0zDIVL5JxvdhfeXfy6fJON7sL7y7+XVtpTr2mYZCpfJON7sL7y7+XT5JxvdhfeXfy6ttKde0zDIVB+i8aATGF0BP0l38uo/ReK21m1diNpbR44xnUNE8+NXPEdlv2T/KqH4M/qeF/d7X9Na0Xe0iiVXUinSpSlaiClKUApSlCCva8pQopSlCClKUKKUpQgrR4If+Rx/7vhf92KrfWjwQ/wDJY/8Ad8L/ALsVWe8/Q6QutKUrAdGI4n7B/wA1lWI4n7B/zWVFKopSlCClKUApSlAKVxsb04bd7ZC3JiQxZgIBtAloQ5V+cAB1kqRpqRHtdPXsoJw50UlgNpmDKpZhlycTByqJJzLwmgLDSuAfCFhBNmQRO65YwGKmFCSTEELoWkgCRFd+gFKUoDXiOy37J/lVD8Gf1PC/u1r+mtXzEdlv2T/KqN4LWmbB4WAT+j2teX0a861XZUR1U5Un0pStpBSleMwESQJMD0nuoD2lKUIKUpVKKUpUIKUoKFFKUoQVE8FbKt0jjsyq36PheIB8bFd9S6ieCtoN0ljpzaYfC8GZeeK8kia8Lx9SnWv3QHMIgAPZyLyPPSu2uDtx9Gnsr+Faz0bbJmGnvz3Pirb1Re9/eXPirHimvKkwyTlDEYO3P0acB4q+n0Vl1K35tPZX8KxGFWeL8POXPT9asuqL3v7y58VMU15UqwyTlB1K35tPZX8KdSt+bT2V/CnVF7395c+KnVF7395c+KmKa8qMMk5QdSt+bT2V/CnUrfm09lfwp1Re9/eXPip1Re9/eXPipimvKjDJOUHUrfm09lfwp1K35tPZX8KdUXvf3lz4qdUXvf3lz4qYpryowyTlDh4/pazbc2xZRnkgDcEELmGcRmXMdF0OaVjjWC9LW5ecOuVULTC6FXKOH03SN0xrAaTFdLpS7bsKGbaEkkKBceSQjXG1ZwBuoxkkcO+Ki3OlbQPC9yk7RgADtAhkuJlrbKOfCYBpimvKjDJOUNNvpiyWUGygzZedsmH0nKNeMQvE8Y0Md3qVvzaeyv4VpwqJcRXXaQROr3Af92v2jQ8QSNa3dUXvf3lz4qYpryowyTlB1K35tPZX8KwbDWx/hp7K/hWfVF7395c+KvOqL3v7y58VcRrEqfGJUpuEhknKGlsLbP8Ahp7K/hWVu0qqFUBVAChQIAUCAABwAFbDZCKxE8CdWZuA9Jrg9CdPG7h7Ny4oDPaR2y8JZAxgHgJPea+baXW82iu+Jp8/o9YVhT8Mc9rbJjsSLOH2pOHsam4EUHNiYzEy0ekKxHceFclcffQvatWLfWHvXrhVVe+sWxaXIjE2RJLA5nZQIIhiasC3CGZwYZgAzcyFLFQT3DM3rNQ8X0dau/SW0feLjMAYdhlZh3EiAe+K+klxvH5tP7U5xJkY4vpS8A7W7eGVbNq1cuk5rouPckvbskMuVQBpcIMk9nQ1y+kMXcvXrbg2RYGMNtbYVtoDaNy2WL5sslkY5MogMNdIPTxXRFi5G0s22hBbEoCBbE5UA8kSYHKTFev0VZN3bG0huzm2hUZswGUNPGcuk92le93ukdnE8UT6kWJzjWOlL7Nbt2UtA3L2LVmbPCCxfZFuZc0uTzWRJbQqBWGL8I7myZ0FpNlhhibpcOwYE3VW3bCsCsm0+8ZyyujSYsVvCIpBVFBBcggDQ3Gz3D/mbU95rj9OdC7ULbt2cPlyMm1dmD2lcw+zQWyG01EuusfbWtUiRPJydxGkA94mvaAQIFK9AeilV/pgtcvZNndu27YQm3bdUz3LhcBrhZl3EVZAB1LajdBrR0b05dcZMPh8yJaR5u3pZka5ftjK29tJ2OZWLQQ0zwnjGjhiz0rgYXwga5dYLamyrXFN0F90WpDM0rlJLqVCKSYIJjUVj0T05fxClksooKB0ZnfKQx0Wcm8cupKSs6SeNXEh6w2McXdELCKVWug+k7rWME14BnuWg2ZXbUdXD5nWACxM6agcRXmE8KHNtLl2xk2mGbEIgeWhDaBVpACljdSO4TMUxoP49pkWaovgpbnpHHakfo+F4GPGxVR+juk3e5dtXFtq1sITkYuPnA0AyoIICz/mBqZgE2N+7fUnNdS2jDSItG4VIkEg/ONP3VxaQrHD8T2/h2jOnct3V/rP7Rp1f6z+0a5dvpUHtM6/chH8qm4e4H7N1j/lX4ayRQRw+TwisY4fMKm0YfXtNwHjH01l1f6z+0ahYzE7NlDNcMgksFQhVBVSW0mJYcAeZOgrUel7UFtu0DtHZnd7JGbc3ZDLE8Z0muHmcKkjpdX+s/tGnV/rP7RqDexmUwWuSUNxRlQFlXtwCARllZkDtqNSawfpNQCdo8BRcJi3GxP+LJ4INTrrumAajrmRpHR6v9Z/aNOr/Wf2jUbD3s7ModwywSCqDRhKnhpOvp3TUjYt5xvUn4Udcw0j3q/1n9o06v8AWf2jXmxbzjepPwpsW843qT8KOuYaRjcwStGYloIIkzBHA6861Dom1LHKJftmBv8Aa7Wm92m4+Ue+t+xbzjepPwpsW843qT8KPMNIxt4NVAClgBwAMAfYBWfV/rP7RobTeW3qX8K82Lecb1J+FHmGke9X+s/tGnV/rP7RrzYt5xvUn4U2Lecb1J+FHXMNIwv4fdbefsnxj3VSfBv9Twv7va/prV2v2Wyt843ZPJO77KpPg1+p4X93tf01rTdvK9wdKlKVrApQ0oQUpSgFKUoUhY3oq1dYM6sTEHK9xAyiSFcIwFxdTowI1PfW+3hUVy6rDFEtkiexbLlABwEG4/Dv9ArdSoyA546FsbTa5N7MW1dygcgguLZbIr6neCzqddaYHoSxZbNbQgwQJe4+RWILLbDsRbUkDdWBoO6uhSjIdJHEnhVIdnoy0q2kVYW0uS2JbdULkiSZO7prNar/AETayAC0GyWWsqhYgG0wTMkkxrs01OunHU10aVWQvUjzXU43QPRZttdcps8+UBdo11sttTDXLjGWcszczChByrpdC/P4vE2GJVLVqy6lYzE3TeDBiQRHzaxAHE8a31F8FVJ6Sx0GP0fC8p8bFV42qrBB2U9P5Fo2Fy02uilXgzeq2f5pW8YdvOP6rfwV7s38sez/AN02b+WPZ/7rEsSr5Xmh4qqr5fXcj3ujQ7As7kqNDucyDEZYOqg/cKj/AP8APWsoXeygyF3YHAxGWI0GnDSp4R57Y4Dxft9NQ8XjjacK7AAqWDZR4s55kiNIIAJJ3oG6TR5ppsFT3rubL/RSuSXZySAPE4DNA7OmjMD3hiDNefI6STmeSwfxO0II8XQSAY4TOmprV8qCYz6yqxkHacTbHa4kernFZYbpDaFQryWBI3RwU5WPa4BtPTyka1HmmmxG967m2z0UqRlZxHdk9Ajs8ICiOACjuqRsG84/qt/BXNHTCxO00y55yjsBsrN2uAbT08precWwupbJ7a5lOUcpLBtYB4QASTvQIUmjzTTYNJddyXsG84/qt/BTYN5x/Vb+Cud8rrE7TSC05R2VMOe1wB09PKa2fKAyuxeAkZ5Ubs6jxtTBBgfZx0o8002DSXXcm7BvOP6rfwU2Decf1W/gqB8piYz65ssZV7ZGbL2onLrPAd86VlY6RD6K87mcboEoCROraCRGv8taPNNNg0l13Juwbzj+q38FNg3nH9Vv4K53yusTtNMoacniE5VaJnU6Rx9FbD0gMrMXgI2Rt0aPwy6NqdRw7/QYPNNNg0l13Juwbzj+q38FNg3nH9Vv4KhHpDdLZ9A+Q7o7fDL2tTMDTv8AQY9tdIBmCh9SSo3BxTtjtcu/h3TR5ppsGkuu5Iv2Gyt84/A8rfd+xVK8Gv1PC/u9r+mtXS9mhhtBMHTLrw+2qX4M/qeF/d7X9Na03ZXVR2/B0qUpWsgpSlAKUpQCleGvaoFKUqAUpSgFKUoAai+Cwb5Rx2Ugfo+F4qT42K7mFSqi+Cob5Rx2Ugfo+F4gnxsV3EV4Xj6lLjkueWnsN8dMlzy09hvjrj3sbcDnWCDEDh6v/uNddRc709k/FWJ/Wmwb3qQ8XjXtsQdTkzbttjoCRAGeS3cOJ5cDUdcbvlsqZyUQvshqDma3v7TVAWYBuGZmUSZFbsXjnt3Mu425mICtI1bLIBPaghe8qaxHSjngPI8RuF0bh7XDvPAemq8002Kqe9dzwY05UaFAdsgBtRlKkxn34QAgjXnA4kCshjmy22Eb5MTaIKkTOf5zcOhGus6cTFZDHvlDQNbmzjI0gkwCd7RZ59xB5xWsdKvE5TwJjZvO6YYAZtWJ4DmNdKjzTTYjSXXc8s48sDBRPm2uS9sqAJIbN85IIOrDisjNBIr2xeLW2vTYtsE1L2yuUKGK7Q5wVUZmOvAMe+s8Rj3WJAYG3n3UZhl4ECG3jqNOevCjY98twkCEiQEY5geJXe3hHPhII5UeaabBveu5oXpY5cxAEKXI2RkCcrSC4hhIJHIEd9bsRjTaJBy6ICYtaZZiB85rlmTyAMmJFer0hczZYHbyTkaJ4zObsxoDzOgr1ce5fLA7ZScjRIEz2uyRwPM6emjzTTYNJddzB8aQrsQsIwQjZayIII+c7IkNJgASdAK8+UGBgATLr9F4yjOw+k8Yajv4+msm6SeYjXMy9huKLm8rgV4d/wDrWVnpB2mBEJnEo2oPBRvdrvA4SO+jzTTYNJddzCzjC4aAsC3n+iO8r70AZ9SeY74niK9tY5mDwAQEDkbInOrruwA+8SARHoisR0q/HLyU9huFzs+Ny8bkvprOz0i7MFMLLMslGABXjMtpPFeZGvCjzTTYN713NfyiTpCnMUB+bkHaiEP0mo0gn0VJwV1rgzAoDPA2zMiVmM/oInmBWNzGOLy2ptmVkmG3e1AIzeNlMcBuProAccLj3dlEAZp1KMIymCDvcZ4DmNdKPNNNg3vXczx2EdhmJUkDxVIJH3sa5IURECAIEaQBwiPRyrvX1uZW3k4HxW7v2qqPg3dL4TDMSSxsWiSdSSbamSTxmslvBHAvVs19sY7xAsPzh7Zk9rXcfX+PCtbKRxrdRwY0+0ive53+OONII29+CWN4iiiwxGilKV9g2ClKUAr2vKUOkFKUocilKUApSlCiovgqW+UcdlAP6PheJI8bFdwNSqieCpb5Sx2UA/o+F4sRzxXcpmvC8fUFvNtiZyW578xn/ZWea55Ke23w0z3PIT22+Cme55Ce23wViaSa7h/emxCxeMvIxC2A+5MhyJYEwmqRJ5EmNDJGk4L0lfLR1fTMozZ3jKw1f6OYDbsGDOpAXeM4Ncnspw8tvT9SuecTiszZbasueAWYiBoHPYBIB4d8Nyg0VPWu5VX3yhnc6Rvho6vIzhc2doykduBbmJ3YGs6wF3qk4PE3XQFrao3NS7SpmInJB+0SO4kQTHGJxWUHY28xfKRnOiHTPw15GB9nprWMXi4+gtzB02h7QMBZjSeM8uG9RpJruR/fKHSzXPJT22+Gma55Ke23w1zxisVP0NuJUTnPZI3miOR0y92s8qyw2JxRIz2bajKSTnJhgSMvDWdGn7vsUTXcPNdNidmueSntt8NM1zyU9tvhrmHGYuJ2FucsxtD2g0FQcvdqDz7q2ticUFc7G2WVoUZyMy+Vw00PD0enRRNdw8102J2a55Ke23w0zXPJT22+GuecVi5jY2+LCc54ABkaI8bsxyPPlWVrE4o5ps2xuSu+e35PDlwnSZ5Rqomu4ea6bE7Nc8lPbb4aZrnkp7bfDXO63i/MW+CntnxhvDh4v/69HGs+s4rLOxt5s+WM50Ty+GvfA+z61KJruKryhOm55Ke0fhpmueSntt8NR8E1+GzhTvnLLEHLwExbHMEjTgRx41Cw+LxeUfNK0gwzsVaMs2865RDHgRAgnhSicqKryh0r7XMrbqdk+Oe79mqV4LNGDwv7va+8bNauG1um3LIgJSSM7aSJjscuFU7wZ/U8L+72v6a1osIUidFTsRWVGU7JYDn9+n3V7Ues0ePs/wDuHdWa2/8AMhw/4/Kf2ZI7qjfHyZOQTEgPxiRJ9Mcq1kVU/CBDtMS62kZUNlmvz85ZVBnZraxLMANAGHHgeB6WP6Wu7UwbYtribOH2ZU7S4buzzMHzaBRczRlOll+E6c3a9xWa9O11yOrO0VPjGddrgBAJALGFBIliASQBz0BP3GsqqQxN++cHdD2htTda0mQzbbYXgouHPvlTuuABDAiup0F0w2JYkLlVEC3BoSuKJO1tGDobYAnv2g7tfqJGimo7NKUrsClKUIKUpQClKUAqJ4KMR0ljoE/o+F5xzxXoqXUTwVcjpLHQpb9HwvDLprivKIrwvH1KXLaP5A9r/qm0fyB7X/VNu3m39dv46bdvNv67fx1iaSa7h5rpsRMTfvhvm7akZebeNJgTyB740jg06Y3sRiRGW0p3AdSBvyJXtaSDx1iPGnTDFPfNybdtwMmstbgtLZYGYxHPTUEa6RXgu4rmnk87fAj53ny8X/UnhRvXKlcyOJxU/RLEjWROXmYzcfRPDWZ3ayOIxOVfmlmTmGYGADplkiZ+7QzpGUsPdxGYZ0OXWYNv/JGo5an08ABWoXMVHYEweduMwO56csatzJ4ZRRvWu4c9OKxcfQpMEwG8YHgDPCOB58wtbUxGJzAG0uXMQTPigBlbjz1WO/X0HEXcRlfcJbTJJtx6c8HvnhyjWdax2mJnsGMw52pyRqeMZp+6O861G9cqHMjicVP0S8WEyOGWUPa1k6H0+jWsmxGJhItLJWWGbstBIHHUToT9nfpjYu4jx0PZPZNvtzAiT2Y11kz6q17XFx2BOXvSM87w4zljhzniaN65UOZNicQUebeU5AVyFS2dhqomRKnmdNfRWW3xOVPm1zENn1BAYAwV1EqSIE6wwmNaYi7iJORDECJNuZ8aYPdw9MzpArE3MV5GktztzEfNn7SdG0+wc6retdw/vlDZZxGJM5rSjcBG945GqnXWDz0meUa6xisV5lR2eY0zDfHa8U+uY041k93EQkJrlOfW324kZdTuzprJiOetLd3Ew0prlGXW3Gcjeza6KDwiTBOvCDetdw57ZxOJzDNaULJmCJHk8+fE93De7Qm7R/IHtf8AVRcJevSdpbMQIg2+JG/O9yPD0cfRK27ebf12/jo0k13I/vTYwv3HytuDsnxvR9lUnwY/U8L+72v6a1db99srfNvwPO33ft1SvBgfoeFA/wDXtf01rTd+yqHOlWSJJ/8AtKzazrodO/8A6rP7OH8/v7/xryvF/ggh+Cuqme0vEMKdu5BvdEWHcXGtIzgghmUMZXRWg6AgGAeIn7a3tg7e0F4om0C5Rcyrny9weMwH+lbWaPt7vxrSxrJdrpHbr1LVVb97HjZ2UVp8o1Iw6Osi411bNpbjGTcFtAxMESWiToSOPAmseisKbVpVYhnMtcYTDXXOa4ROuXMTA5CByqXSvtJCieDaKUFe1SnlKUoBSlBQgpSlAKieCrkdI46FLfo+F4ZdNcV5RFS6i+ClyOksdoT+j4XgJ54qvC8fUpcdu3m39dv46bdvNv67fx171j6r+yadY+q/smsTS5qKkHF7ZmJt5lGSIItmHk5WO/qOO7OveOeq4t8pcGViWy5N5Bk1GZiQd8gy/KdFgRJ6IxGvZbgPFPprmm3dzswLKGecoDHdEBvRLCTPKBGpJqtIq+zO4MRC5cywhBnI0v4r6vqBzXSZ4iNfV6xlcQwJVch+bbI0b0jMM4nXlMxAiThkvecbxtch4n6MxOuXhl8biTyrZdF0xlZl3IO6W+c5PyzAa6aTPoio0iVMFXET40Zl0m3OWIdZnjO9mj6sL2qlYO5dVYuIzN5QNsTqY0zaaR/r9pjBbs9poldMrdmIdZ7yd7N90LxrLDC6CM7MwykEZSJfNutpwGXSO/v40aQqTtu3m39dv46bdvNv67fx1zCl/L9I2bLxyGNoGkNHcV0jgPrVtYXctwBmzFpQlScq6HKZ4niJ14juijSFSdt282/rt/HTbt5t/Xb+OueUuz22jM2mVuwV3Bx4hufMc+VZMLpVBmaQGDnId5iDDDuhoMd2k95pCpO27ebf12/jpt282/rt/HUFhdIQZmBCkOch1cjRh6A2uXSQfRBWhdhszNJQBTkJy3I32jTMJggacxpRpCpO27ebf12/jpt282/rt/HXOC3tN9uKEjKeHC8J9PEHlyA41swouKyl2ZgJkZSJM7h+4aRzOs0aQqSb99srfNvwPO33ft1T/BRYwWFPfhrQH2bNZP8Ax66uN/EjKZDDTiVPOq30fhRatWrQMi3bW2CeYRQon7h/Os95t1s4FgTsq/ozXm0ww4UXyb6M0a0Jjj6q1tckRXncrpHFGkUUPxmZ7CxVYkVU7GBNKUr9AfQFKUoBSlKFFKUoQUpSgFKUoBUTwVuhekcdObXD4XgrN42K8kGKl1E8FboXpLHTP6vheCs3PFeSDFeF4+pS5dbXuf3dz4adbXuf3dz4a5eN6QfOcpKgcARHrBE10LONBUEhpjWEcj7iBWJkyXlA6581IuMXO0i5dTcywqXNDJhwIiRykEa6gwIwWyQtwbW9vhcp2d35sr5EzIPHekyTJIhV2YuylxixN0bmXRHEak5huyGHJuUmI1rUMHbmZu8QY2TRppEZOz9XhOvHWrhkvKBYppyp4cOZkXb0Zg2XZ3ogCMh55fG4zm4kruVnhrZXjcuvuFd63e1MyHMeNGhiBwgLwr3D4ZEIM3TuldbbGZMgnc1IBIk8q1HAJEZr3Zyzs3mc2YNOTtcp4mmGS8oMU05U8GFYCNvfJyxJt3ZkNmDGIEng0QIjKLes7blolXUXLoJfMG2d6VGhyfszIMQYMAgww9xWGRyTN1ZUCBbeBBBBG5pwg94gcAKNhkyss3d5807N9Pqjc7Mzp6SOBNMMl5QYppyp49olGXaXgS+YNs7sgeR+zxGkHKeIbfrAYc8717i3+HdGjDQD9k9n0cQzb1bDhkyss3YL5/o30+r2Ozx07iRw0pZw6KwYG6YYmDbfXMOB3OR4dw0GlMMl5QYppypnhJQyXuNKqINu9xAIYiZiTlMcoPfWg2o2xNx0zyZW042Y5MhKwGjeJYEFuOgg7BhkyhZuwLmf6N5Pep3OzGkCNNOGlazgLcRN3UMp+bbg8g+JxAMA+KNAIkFhkvKDFNOVPUsEEHa3eKGNnfjdEOupJysNdSTOpJGg9eyS5ba3oLhguzuwANCmkbp7Xfm5lYQdHra9z+7ufDTra9z+7ufDTDJeUGKacqcs4YxG2vTlInZ3pzZsyP3SBoeR7gNK6a4pQAIf3dz/AJWvetr3P7u58NOtr3P7u58NMMl5QYppypD6Qu5xpmAAn6O5qfsy1W+ica12xZuNAa5aR2CyBLoGMSSYk99Wy/i1yto/A/4dzu/ZqleDX6nhf3e1/TWvS72MGNYlTvM4wQvi8qdKlKVvOhSlKAUpSgFKUoUUpShBSlKAUpSgFRPBW6F6Rx0z+r4XgrNzxXkgxUuongreVekcdmZVnD4XiQPGxXfXhePqUttx7bGWRiR32rnw1t62vc/u7nw067b84ntL+NOu2/OJ7S/jWPDJeUGKacqeDEiZh/d3OX+X0171te5/d3Php1y35ae0v4065b84ntL+NMMl5QYppyo62vc/u7nw062vc/u7nw065b84ntL+NOuW/OJ7S/jTDJeUGKacqOtr3P7u58NOtr3P7u58NOuW/OJ7S/jTrlvzie0v40wyXlBimnKjra9z+7ufDTra9z+7ufDTrlvzie0v4065b84ntL+NMMl5QYppypycT4SpbYqyOWzQFRWJyEPluNmVQoLKU49ogcSAdl/wktKpYrcImF3dbmsNkBI0Hpj0TIrk4/pLYquIR7bi5dBdSJUWy6kXFg7jCyrDXtMykkRFT8V0vbPWCLdlltnLcLuqlwqLcJUZCGADaSRqCNONctJSvNDN/Cm0CQEvE73G2w0QsCxHaCyjiSPF5aV0cN0mlwZlzleR2dyD6Ru/d9oNcpekCy7QJh2CtcCpmAfZq7KGQjMGLqMwGnECalWOmMOERkI391ABDMq5iJB1CxJlo7Xeda0l5QPNCe2MUCTnAHPZ3PhqHd8IcOo7c+gAk/yqYuOtkdtB6My/jUfE9Wf6Q2T6SUn113BDC/yhWn/CYpocjF+FSkEJbJmRLED/AEE1TywIw+EDutu3am4VJV7iIBbtIGUgqGO8xEfR5eDGrbjcJgZhbqqx4Bbk6+mZiqns7N+1YZ7F27cNpbjbFyhti6gYqzi4kqfJkzlBI4VvRLFIfjCqLP8AJVf8mpsdYw15WBc27eFxLmSXIG1sOwBJkgagDlEVuPhUyLcF2wdoi23CWmNzdusyDM2QRlZWkgHQTrwrrp0Nh5AFgDJb2Y0YJs7hGZAOyewvpEenXWvg5hwrqEYZiCzbS7nlYy/O584AjQAwNe+r2/HOxCPg+mDcFpyq7zXQMl0ssW1MZtBJ0gqwlTNaML4TMUV7tgptMMcRbQOCxCm0uV5ACMzXUjU6TMRXYtdFWkChVMJmglnJlwQ5ZixLEjmxJqNfwVkzbFvO9rD7PZ5mB2F2AFkmN7YjUmRk4iuFxZg2dG49ne7buKivayTkcuPnAWAJKqQ0AGI4MK6Fcfwe6ONs3nZDb2jLCm4brlUWA124xJZyS2uY7oQcq7MV1C7dweUpSugKUpQgpSlAKUpQCtHgh/5LH/u+F/3Yqt9ck4XFWsTdv4W9YXa27aMt2y9z6I3CCCtxYnaH1CvG3hWKFkKh9EpVE690p/7GC/hb39xTr3Sn/sYL+Fvf3FY+haZHToXulUTr3Snn8F/C3v7inX+lPP4L+Fvf3FOhaZB0L3SqJ1/pTz+C/hb39xTr/Snn8F/C3v7inQtMg6F7pVE6/wBKefwX8Le/uKdf6U8/gv4W9/cU6FpkHQvdKonX+lPP4L+Fvf3FOv8ASnn8F/C3v7inQtMg6F4W0oXLAyxlyxpliIjuii2lC5QAFAgKAIjhEd1Ufr/Snn8F/C3v7inX+lPP4L+Fvf3FOhaZB0L0ojQcK0YbA27ZJRQCefcPJE9leeUaTJjWqZ1/pTz+C/hb39xTr/Snn8F/C3v7inQtMg5aulujnujcv3LR+rEffwP+tUjpXwaxayWm8PKDFj7Laz9k1N6/0p5/Bfwt7+4p1/pTz+C/hb39xWy721vY+IUan78ncNoxWcNaubQKgYXBMASGEAk/ZpNctrl4a2VxaMyJs9ijtbdFX5ggwbURGjEaQDyq63b3STGTdwJYAgN1S7IkQYO300NSejcLsrNq1M7O2qTwnIoWY+6tcV6itV7wInvuWK1f8FJxmJxvz0h5dLAbKrKSFdzfFoiCrZWaIg6itXQNu5ibxtlXt2beKLlFLJlTqqAIQG3UZjJXvYzxIr6BiLIdSpLAHmjMjd+jKQR91a8DgksrlQGCSxLMzMWYySzMSSftPo5VxGsMX+pwsaKngqGN6PvNauI9q68W76YZUOiXDfxAts0sAsWjh8jHgFaIPGZf6F+cxF23Yhms2ChgBjcz3zeAk9rKVn7atdK8Us0OHKviMG2IxKs1u6LOdcwbMkqtnEqQwUzlLMgI5yOVR+kuibi3VULfe0lpBaNvKXzKxLJtGcLZJ0BfLquWGXKRVwpV6aAClKV2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A fable is a short fiction story that teaches a moral, or lesson.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fable?</a:t>
            </a:r>
            <a:endParaRPr lang="en-US" dirty="0"/>
          </a:p>
        </p:txBody>
      </p:sp>
      <p:sp>
        <p:nvSpPr>
          <p:cNvPr id="4" name="AutoShape 2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data:image/jpeg;base64,/9j/4AAQSkZJRgABAQAAAQABAAD/2wCEAAkGBxQPEBUQEhIVFhQUFhcXFRUWGBQWFBUUFhcXFhQaFhkYHCggGBolHRUUIjEhJSkrLi4uGB81OD8sNygtLisBCgoKDg0OGxAQGywkICQsLCwsLCwsLSwsLSwvLCwsLCwsLCwsLiwsLSwsLC8sLCwsLCwsLCwsLCwsLywsLCwsLP/AABEIAM4A9AMBEQACEQEDEQH/xAAbAAEAAQUBAAAAAAAAAAAAAAAABgIDBAUHAf/EAE0QAAEDAgMEBQcGCwYFBQAAAAEAAgMEEQUhMQYSQVEHEyJhcRQyQlKBkaEjYoKSssEVFzNDcnOiscLR8DQ1U5Ozw2WDo9PhFiVEY2T/xAAbAQEAAgMBAQAAAAAAAAAAAAAAAgMBBAUGB//EAEERAAIBAgMEBgcFBwIHAAAAAAABAgMRBCExBRJBURNhcaHB0SIygZGx4fAGFEJSkhUzNFNicvFD0hYjJKKywuL/2gAMAwEAAhEDEQA/AO4oAgCAIAgCAIAgCAIAgCAIDX7Q/wBjqP1Ev2HICH9FUxZg8RH+JL9ty5G2cZVwtFTpWu3bPPgy2lBSdmdAXXKggCAIAgCAIAgCAIAgCAIAgCAIAgCAIAgCAIAgMDGsZhoYjNUSCNl7XNyS43Ia0DNxyJsOR5IDMikD2hzSC1wBBBuCDmCDxCArQBAEAQGv2h/sdR+ol+w5AQvox/uaH9bL9t6899pP4aP93gy+h6x0RehKAgCAIAgMDHMYioYHVE7t1jfrOdwa0cXHkgIdsNiNbWzyYlO8xUj27kNPqHAHsuF/b2vSJ9UBUYnEU8PTdSo8l9WRKMXJ2RO6aUvbvEW/kqdn4uWKo9JKO7nl1rn9ezIzOO67F1bpAIAgCAIAgCAIAgCAIAgCAIAgMHG8KjrYH08zbskFjzB1a5vJwNiD3IDnOxuJzYbVHCKp2cdzTPPmvjNyGjuIBI5EObwC4e1o16Mo4uk21HWPC3PwfLJl1OzW6zqMUgcA4cV1cNiIYimqkNH9W9hVKLi7MrV5gIAgNftD/Y6j9RL9hyAhfRj/AHND+tl+29ee+0n8NH+7wZfQ9Y6IvQlAQBAEBh4vicVJC+omeGxsFyePcAOLicgBqgOaYbRS7QVHl9YCygiJ6iD/ABCDY356do8fNGQJVNevChTdSo7JGUm3ZHRoIessSLRtya0ZCwyAtyXn6FGptSr09ZWpr1Y8/ri/Yi9tU1ZamxXpUklZGuFkBAEAQBAEAQBAEAQBAEAQBAEAQET6Q9lPwjTh0fZqYe3A/QkixLL8L2FjwIB5rDSaswYPR5tX5XEWS9meI7s7DkQ4XAfbhexBHAgjkvNRb2Vid1/up9z+XHmrPgbD/wCZHrROl6Y1wgCAx6+m66KSIm3WMcy/LeaW3+KA0mBbN+QUbKSN5kDXudvEBp7RLtL24ri7cwtXEUIxpRu79XJ82i2jJReZI12ioIAgMfEK6OmidNK8MjYLucdAPvPADiUBy6mhl2kqfKJw6PDYHHq2aGVwyOnE6Fw80HdbmXFV1asKUHObskZSbyR0amgD91oaGxMAaxoFgAMgABoLLzlOFTa1bpKmVKLyXP64vhos7svbVNWWpsgLL00YqKstDXPVkBAEAQBAEAQBAEAQBAEAQBAEAQBAEBo27KU4rJK4NImkZuuIJDO926Mi42be/qjjcnWxeFhiaTpT49z5koycXdG2pY3NbZxvbTw4KnZtCtQoKnWabWluXD69hmo03dCqqmQsMkr2sY3Vz3BrR4k5Bb5AheLdKlFC7ci6yofoBE3s3/Sda4/RugNcduMUqM6bCtwcDMXe+zur+BWvLFUY6yXx+BJRZ4MT2gdn1NI3uy/7pVT2hQ59zM7jPPw9j0Ru6jppBx3bX9lpvuKytoYd/i7mNxlbelKSDKuw6eH5zblvs6wNFvBxWxCrTn6kk+xkWmiTYNt1QVdhHUsa46Mk+TcTyAfbePhdWGC7tdstHijI45ZJGtjkDyGOsHjQhw8NDqL5IDPZh4aGwsaGQxgBrW5AAZAWXDxmCxGMxKhUdqSzyer8/gtM3ldGcYxutTPa2wsNF2oQjCKjFWS0RS3c9UgEAQBAaraHaGnw+PraiQNv5rRm95HBjdT+4cbIDD2Q2m/CFO6odA+Bu+Qzf0kZYFrmnjyNri4NiVVWrU6MHOo0l1mUm3ZEhBViaaujAWQEAQBAY2IYhFTM6yaRkbLgbzyGtu42AucsygK6aqZK3eje17fWY4OHvCAvIAgCAIAgCA8JtmUBz7aDpHvL5JhkXlM5y3xnC3mRbz7ZZ3Dc9TooznGC3pOyMpXNdT7CTVrxPitU+V2ohY6zG91wLD6AHiVyqu0m8qS9r8ixU+ZMsKwWCkFoIWR8y1o3j+k7V3tK0JznU9dtk0kjPso7hkbqw4ApIUHAFLm3Fjpy4KpxMkbxfYiiqrl0DWOPpxfJuvzIbk72gq6njsRS0ldcnmYcEzQs2dxLDO1h9WZYx/8AHmta3IA9n6pYulR2zTeVVW61mvP4kHSfA2+CdJ0Zf5PiETqSYZEuB6o99zmwHmbjvXWhOM470HddRU00T+KQOAc0gtIuCCCCDoQRqFMwVIAgPCbZoCAbQ9Im9L5HhkflNSbjeAvEzmQdH253DRxPBAYuDbDjrfK8Tk8rqnWPVk70TOQOXbt6oAaOXFcnHbWp0H0dNb0+S59fksy2FNvN5InkVIXWMmg0aMgB9y06OzK2Kmq2NfZFaLy9mfN8CTqKKtAzWi2QXoIQjCKjFWS0RRqeqQCAIAgNfjeCw10XU1DN9lw6285vaFwDdpB4lAR+k6OqOnDupjsXG+8XPErcgLNlaQ8Nyva+t1y8bhsZOop4eru2WnDjnxXcWQlFK0kX/wAC1MNupq6hoHovLKhh8etBk9zgtL7ztWj69NTXNfL/AGk92m9HYDEq+KwfHTz8yDJTOt3NcJAT3bwUo7fpxdq1OUH7/jZ9xjoXwZnYdtB1rxHJTTwuN7FwjdHkL+fG9wF7Zb1l0KW08JV9Wovbl8bEHTkuBuwVvJp5ogFkFmrqmQxulkcGMYC5znGwAGpKA5VX4pU7RSOgpy6DD2m0khFnTdxHG/qaAZu4NWrisXCgs83wROMbk1wHAoKGPqoGBo9Jxze883u4/uHCy4NSrOtLemy5JLQ2oClGJgqAVygYue2UtwxcWWHAzcpIVcoGblBColEyUEKiUSSKCFrSRk12MYPDWM6ueNrxwvk5p5tcM2nwUKderQlvU3b64oy0nqQwUFdgTjLRPNRSXJfTv1aNSRb7TR4g2uvR4HbNOtaFX0Zdz8vb7yidJrNE/wBk9rKfE49+F1ntA34nW32X/e3k4Ze3JdopN8gIntvszUYk6KJlWYaax69gHafmC23PiLE2GRsdEBlYHs/HRMMFLF1bfTkOckh5udqfAZDhbRefxNTHYqrKhSW5FZOT49nkva1oXxUIq7zN3T0zWaa8+K6GB2bRwi9FXlxb1+SK51HIvroEAgCAIAgCAIAgCA8IvqoyipK0lcFl9Gw+j7sv3Ln1dkYOrrBLsy+BYqslxKqeARggXzN81bgsBTwcXGnezd8zE5uWpcJtmVukDkuMVsm0VYaaFxbh8DgZJB+dcNCOenZHAdo8AtTGYtYeF+L0Xj2E4Ruyf0FGyCNsUTQxjBZrRoB95715zelOW9J3bL9DKaFfFGC4AtiMSLKwFsRiRNZtLWT09OZKaDr5d5oEdyMnGxOXJXQppvMxciD9p8YjG/JhQLBmQwkut4Nc4/sqx0aT/EYuzfbJ7Xw4kHNYDHMzz4X+cM7EtPpC+XMcQLha1ag4dhJM37gtKcSaLbgtaaMlDgtWaJFsrVmiSKCtWaJIhm0uybxL5dh7uqqmEuLW2DZeeWgceRydx5rtbM2zKjalXd48HxXmvhw5FVSlfNEl2E2zZiTDHIOrqovysRuL2Ni5gOdr5EHNpyPAn16aaujVJYsgIAgCAIAgCAIAgCAIAgCAIAgOe9KeOPPV4VTH5eqsH29GE3BB5b1nXPqtdzChUqRpwc5aIyldm42dwdlDTsp49GjtO4vefOce8/AWHBeRrV5V6jnL/C5GylZWM+sqmwRPmkNmRsc95sTZrQXONhmcgcgraUHKSitWYbMbZ/aCnr2udTvLwwhrrseyxIuPPAvkt2VCdJ2miN0zcNV0ERZdaFswiRZWGq9QMXPCFCUQQ7G9kHPxGDEKZ7InsPy9wT1rchoNSW7zST83kodIlBxkZsShy580WI1O0VXNBTukp4eulBbaO9rguAccuQN/YqoQhKdpuy5mW8siHS7X4lAOsqMLPVjziwuu0cSbb3xsrXgsNPKFXPr+kY3pLVEowDHIq+ETQk2vZzTk5jtSHD266FcjF4adCe5P/JZGSayM8rmzLEUlUMyQ7bPZ94eMSoiWVUPaIb+da0Z5ek62VvSGXJd7Y21OhkqFV+i9Hyfk+7XmU1ad80TPYvaZmJ0rZ22a8dmVl77kls7c2nUHl3gr2Jqm+QBAEAQBAEAQBAEAQBAEAQFupnbGx0jzZrGlzjya0XJ9wQHLNgI3VtTU4vKM5HlkIPosFr28GhjL9zua8/trE5qgu1+C8fcX0o8SftXHgWmFtFFv0VSz1oJR743Bb+GdqkX1ohLQg3QfL2Kpnzonewh4/hXYxyzi+0qgdTaqIGWXGragyLLoK2YyIlLiq5syi05asySLblqTJItOWrMmWytSZJEM2dwCWjxKqe1gbSTNDm2c38pdrrBt7gAulGnJbGMxMK2Ggm/TXw7fcRjFqT5EsK4Uy5FBVDMhYMkCr3nA8SZWsBFJVHcqGjRrjmSB3ZvHg8cV7TYmP6el0U36Ue9fLT3GpWhZ3R1xjgQCDcHMEaEHSy7hSR3avbSmwt0bajfvKHFu40G4aQHakesEBoPxtUzvydNVyd7Y2W+2oynGOrS9pmzPPxnud5mGVjvFhH7gVU8VQWs4/qXmZ3XyKD0hVrvMwaa3N0jm/DqfvVT2hhVrUj7zPRy5GwwHaqunqGMqMP6iE729IZA4ts0luVgcyANOKqe1sEv9Rd/kZ6KXImLKlrtD8CrKO0cPWW9CV1po/FGHCS1Lq3SBAKnpQjZM+EUVW9zHvZ2WNO8WOLSW9q5BtfwUZSjFb0nZdZm1yr8Zf/DK/wDyh/NU/e8P/Mj+peZnclyH4y/+GV/+UP5p97w/8yP6l5jclyNzsztaK572mlqKfcAN52hgdckWbnmRb4hPveH/AJkf1LzG5LkSNrr5jNXQnGa3ou66iLViFdL+J9Rhj2DzqhzYhbUg3c8e1rHD6SkDJ2dw4UtLDANWMAd3vObz7XEleDr1+mrSqc33cO43ErKxtGqcGCpzA4Fp0cCD4EWK2oStmRZyboelMFfPTO1MZB/ThkAt7nP9y9DjfSpxmvq5THU7G0rRgyTLjStmMiJVvK1TMWBKjKYsW3FUSkSRbcVqzZJFty1pskW3LVmySLZWrNkkUFakySKSqWZCwZNdtBhTaymkp3em3sn1XjNjvYQPitnB4l4atGquGvWuKIyjvKxjdEWMunozSy/lqN3VOB13M+rv4brmfQX0aMlJKS0Zosm0kDXEFzWkjS4Bt4XWTBZdQtJvn4DRcersPDVakqkr3bvr8i1VpJWHkDOR95WFsHBflf6n5jpplQomer8T/NWx2Ngo/g72/izHSz5lQpWeqFatl4Nf6cfcY6SXMrbE0aNHuWxDC0IK0YJdiRhyb4lavIlMjA4WOhVVajCtB056PUym07oseQM5H3lc39hYL8r/AFS8yzppjyBnI+8p+wsF+V/ql5jppjyBnI+8p+wsF+V/ql5jppl6KMNFhoF0cPh4UKap01ZL29fErlJyd2c36Uj11fhlL6JlL3DmA6P7g/3qGNqdHh6kuUX8DMFeSJcCvAwZusrBW3BkWXGlbMGROP4w78GbQCbSN8jZDwHVz3ZKfY4yH2L0dF9NhLcVl7tCh5SOzgrmxkTKgVcpmLHu8rN8xYEqLmLFJKqlIlYoJVEpGS2StaTJIocVrSZItla02SRSVqyZkpVRIIAgIXQP8g2iHCOujIPISWv796P/AKq9xsOv0uFUXrF29mq8vYadaNpHVF2CoIAgCAIAgCAIAgCAIAgOZ7bf3/h4/wDrd/u/yC5+1v4Kp2L4ospesiXBeFizbKgVswkYKwVsRkRIJ0vYL11M2qaLugJD++J+p9jt0+Bcu1svEbs3B8fiVVFlc3PRxj3ltE0ON5YbRyczYdh30m2z5hyYyn0VXqeaEXdEqDlSpmbHu8pb4sN5YcxYpJVbkZKSVVKRkoJWvKRkoJWvKRIoJWtNmSkrXkyRDdqduRRVTKdkfWn86AbOaXW3Gs4F+d7Hm3muxgNjvE0JVZS3fy8stW+r5lc6u67EwYbgGxFxobXHcbLjPJlp6sAgvSgep8jrRe9POMxyyk/2vivSfZyrapOnzSfufzKK6yTOsg3zXrDVPUAQBAEAQBAEAQBAEAQHM+kr5LFcMn4FzoyfpsH+6Vp7Qhv4WpH+l92fgTpu0kS1fPUzdKgVdGRgqBWzGRE8lja9rmPAc1wLXNOhaRYg91ir4VHFpow0cdBk2exLQugf/wBSAn/UYfiOAcvTxccdh/6l3Pyf1oa/qM7HRVjJo2yxuDmPF2uGhBXDleEnGWTRcX7pviwusOYsUkqDmLHhKqlIyUEqmUiRSSteUjJSVRJkiN7abUNw+HKzp3g9Wz+N3zR8TlztvbN2fLF1M8oLV+C6/gQnPdRFOjfZx00n4SqLntF0W9q95J3pT3DO3fnwC6+2sfGnD7pRy524L8vn1ZcWVUoXe8zpq8qbIQER6U4t7DJD6r4z73Bv8RXY2FK2MS5p/C/gVVvVJ9s/N1lJTyHV8MTvrMafvXuDTNggCAIAgCAIAgCAwKXGYJZ5KaOVjpYgDIwG5aCbZ8Lg6jhcXtcIDPQBAQLpmw8yYe2dnn00rJAeO6ewfcXMP0VhpNWYNnhVaKiCOdukjGu8Li5HsNx7F82r0nRqypvg2joJ3VzLBUEwVAq2MjB6Cr4zMGq2mwGPEIDDJkRnG8DtMfzHMcCOIW7hMXKhPej7VzISjdHM8FxqpwGoNNUMLoSblo0I/wASAnLPiPfYr0FWjSx1PpKbz+smUpuDszrOFYrFVxiWCQPYeWoPJw1ae4rgVYTpS3ZqzLk09DM3lVvmTy6g5ixSSq3MzYpJVUpmTxUSkZIjtdtxFRAxxkSz6boN2RnnIR9kZ+Gq6mz9kVcS1Ofow58X2eenaQnUUdNSJ7LbLzYnN5bWlxicb55Om5Bo9GLw9nNdbH7RpYKn93w1t5f9vnL6fIqhBze9I6sxgaA0AAAWAGQAGgA4BeRbbd2bRUsAICLdJp/9sm8Yv9Vi62xP42Ht/wDFlVb1CZ7JC2H0g/8Azw/6bV7o0ynarGH0VMZ46d9Q4OaOrZvX3Se047rSQALnTlpqgMDZrbenr4zI1ske67cf1jcmuABILm3AFiMzbVUVMVRpzUJySbzV8iSi2rokkUgeA5pDgdCCCD4EK8iVoAgCAxcSxCKmjdNNI2ONurnGw8BzPcMygOb1m0lbjj3QYc0wUoNpap92uI42Orf0W9rS5aFiUlFXk7IySLZXZeDD27tM3flItJUPA3zzDfUbfgOXE5rz1falbFTdHAq/OXBdnm/YmXKmoq8yWU8Za2xNzzXXwWHnQoqE5OT5v6+JVOSbui4tsiY+I0baiGSCQXZIxzHD5rgQf3oDl/R5Uup3z4VOflKd7iz50ZOdu65Dh3Sdy8n9oMJuzWIjo8n28PevgbVGWVicLzZee3UkzB7dWKRg9upqYMDGsHhrYuqnYHDVp0cw82O4H+itrD4upQlvU38+0jKKepzSv2OrsMkM9FI97eceUtuT49JB4A+AXoqW08Lio7ldJPr09j4fWZQ6co5oy8L6U3s7FVBcjIuj7LgfnRuyv7R4KFbYql6VGfvzXvXkZVXmSSn6RqB+sr2Hk+OT97AR8VzZ7Ixa0in2NeNiaqRL0m3tA0X8pB8I5ifgxU/srGv8HevMz0keZqsQ6T6Zg+SjllPDIRt9pdn+ytilsHES9dqPe/LvMOtHgRmfaTEcWJjpmFjDkRFcAdz5naewjwXRjgMBgFv1nd/1eEf8kN+c9CQ7L9HMcJEtURK8ZiMfkmnvvnIfGw7iubjtvTq3hQ9Fc+L8viThRSzZPAF54vCAIAgIX0tVG7h+4NZJWNA52Dn/AMIXc+z8N7Fb3KL8F4lNZ+idMw+n6qGOP1GNb9VoH3L2hqGQgLElIx1zugE6kZEnv5rRxWzsPis6kc+ayf12k4zlHQwJcHsS6MlrjxaSxx8S3J3gRZcv9lYvDZ4Srlyf013Is6SMvWQiqJoiBJZzeJIs8d929l3hYJ+18Rh8sXSaXNaeK7/YOijL1WbBlUwi910qW1MLUjvRn77ordOS4Ea2w26gw75IfLVJsGwM1ufN3yL7t8ssyeAXQIEXpdlqjEpG1mMPIYM4qNhLbA+tY9gc8948SLWWjjdoUcJG9R58Fxf1zJwg5aE/o6HsNY1ojiaLMjaAABwsAuPHDYraT36/oU+EeL+ub9i4lu9Gnks2bKOMNFgLBegoUKdCChTVkUNtu7KlcYCAIDnXSjgckbo8XpR8tT260evCL5kcbAuB+a4+qFVXowrU3Tno/ruMxdndG1wLF462Bs8Zydq3ixw85ru8fHI8V88xWGnhqrpz4d65m9GSkro2C1yQQHt1K5gXWd4C6zvAwsSwiCp/LQxyci5oLh4O1Cuo4utR/dya7GRcU9SPT9HNC7RkjP0ZHn7e8t+O3cYtWn2peFiHQxLLejSiGpmPcXt+5qm/tBiv6fd8x0MTZUOxNDCbtp2uPOQuk+DyQPctWrtfGVMnNrssvhmSVKK4G/YwNAa0AAaACwHgAuc227ssKlgBAEAQBAQfaZvluL0NCM2xu66XlYWfny7MZH/MC9b9naG7TnVfF2XYte99xq13nY6wvRlAQBAEARq4KGxAaAKmGGowvuxSvnkjLk2R3CNiqaillqIWb00jnOD5Dvlm8SS2O/m6nPU8SVHFKt0UuhtvcLmY2vmbuno7Hecd53wC5uC2RGnLpsQ9+fXml2c+33JE51b5RyRlLtFQQBAEAQHjhcWOhQHJcewqXZ+pNZTML6CUjroh+aJOVuQz7J09E8CtDaGz4YynuvKS0fn1f5LITcWTHDcQjqYmzQvDmO0I58QRwI4heDr0KlGbp1FZo3E01dGUqjIQBAEAQBAEAQBAEAQBAEBi4nXspoXzyGzGC55nkBzJNgO8q2hRnWqKnDVmG0ldmi6J8NfM6fF5xZ9SS2IerED2iO4lrWjuj719GoUY0KUacdErfXbqaEnd3Ojq0wEAQBAEAQBAEAQBAEAQC6AICiaJr2lj2hzXAhzXAFpByIIOoQHLMa2VqcHldV4aDJTnOWlN3FoHqjVw5EdofOF1p43A0sXDdnrwfFfLqJwm46G72a2pgxBt4nWkAu6J1t8cyPWb3j4LxON2dWwj9NXXBrT5PqZtwmpG7WiTCAIAgCAIAgCAIAgCAt1E7Y2Oke4NY0Xc5xsABqSVKEJTkoxV2+BhuxA42SbR1QjZvMw+B13vzBlcOA+cQch6INzmQF7fZWzFhI70/XevUuS8WalSpvaaHXKeFsbGxsaGtaA1rRkA0CwA7rLrlRcQBAEAQBAEAQBAEAQBAW6mdsTHSPcGsYC5zibBrRmSTyQHL6eom2hrmzNc+HD6N+81wJY+SQcQdQ4j6rTbVyhOcacXKTslqzKXA6VTTl7ibdjhzuuVs/HVsXWnJRtSWSfG/wBa8sussnBRXWZS7BUEBC9q+juCsf5RC409TfeEseTXO5vaCM/nCx530WJRUlZq6YuRiTG8Qwns4hTmaEZCpiscuFzYD6wafFcDF7ApVPSoPdfLVea7y+NZrUkmDbTUtZbqZml3qO7Mn1XZnxFwvN4nZ+Iw/wC8i7c1mvevEvjOMtDbrTJhAEAQBAEAQBARnHduKWlu0P66TQRxWdnoA53mjwzPcurhNj4mvnbdXN+C1fw6yuVWKNbR7NV2NPbLXE01ICHNpxlI/lcHMfpOz5AXuvWYLZtHCL0M5cZPX5L6dzWnUcif1VXSYRSt3i2GBhDGgAnM8ABdznaknM5Enit8rNrBM2Roexwc1wBa5pBaQcwQRqEBcQBAEAQBAEAQBAEAQHhNs0ByvHMQk2hqjQUri2ihINRONJCDlu8CLjsjiRvaAI3YE7w+hZHGymgaGQRCwA48SSeJJubnUkleYrVJ7VrdDSdqUdXz+uHvfA2ElTV3qbhjQBYaBejpUoUoKEFZIobu7sqVhgIAgPCL5FARHHejegq7u6rqXn04SGZ97LFh8bXQEffsPidJ/Y8QEjBpHPfIchcPHu3Vo1tm4Wt68Ffmsn3E1UkuJZfiuM01+vw4SgelCSSfYxzz+yFzan2doP1JNdtn5FirviUHpBcz8th1VGf0T/G1q05fZup+GovamvMn065FP40aYawVI+jD98gVf/DmI/PD3y/2jp48gOk6B3mU1S76Mf3PKL7OYjjOPf5Dp48ir/1xUyZQYVUvvoS2S3t3YyB71fD7Nv8AHU9y+Zh1+SLrXY7U+ZTQ0zTo55aXD3ucf2Fu0vs/hY+s5S9tl3eZB15F5nRtVVWeIYi9w4xxX3fe6zf2F06ODoUf3cEuu2fv1K3NvUl2z+xtHQWMMI3x+cf25PY4+b4NsFskTfoDDxbDIquF0E7A+N4sQfgQdQRqCMwgIDhpkwCQUsziaR7yaepN91jnZmOcaMJOhFgczztxtp4fE76xOHk7x/Dwa42XHrXuzRbTlG27I6HS1IkGWvEf1wWzs/aFPFwuspLVcvl1kZwcWX10CAQBAEAQBAEAQBAQ/pEo66qZFSUgDYp3FtRLvWLGWvYjXcIve2ZsG5XQGdgmDR0ULaKnHZbnI8+c9/pOcRqT/IDILzu0MRUxlb7lh9Pxvw7PjppcvglFb8vYb+GIMFgu1hsNTw9NU4aLv62VSk5O7K1sEQgCA0+12NjD6OWqsCWABjTkHPcQ1oNuFz7roC5gWKmopYJ5GdU6ZjX7ly628LjOw4EcOK162KpUZRjUdnLJdZJRb0NotgiEAQBAeFo5BAALID1AEAQBAEAQGPX0UdRG6GVgfG8Wc12YI/rjwQEA35cCkbHK5z6FxDYag5upydI5+bOAd/Q4eP2bNT+84XKa1XP581x7dboVFbdloT+jqxILi17Xy0I5jmFtbO2jDFxtpNarxXV8OJGdNxMhdIrCAIAgCAIAgCAIDwDioqMU20s3qD1SAQBAEBzXpVeayqocJafysgllAOYjF2g/V68/RCAnbWAyhoFmxiwHAW0+73Lzsv8Aqtqpfhprv/y17i/1afaZ69EUBAEBbkma2wc4C+QuQLnuvqgLiAIAgCAhnSJtBPQPo3RODY5Jwya7Qbsuw2BPm9kPQEuZOC8ssbj/AMfzWlSx0KmJnh0neKv1cNPeTcGo7xdW6QCAIC1VUzJmOjkaHseC1zXC7XNOoIQERwTZ2poKgwxOD6LdLot93ytO4EWiF/PYbm19LG/zuLtHZspy+8Yd7tRd/wA+58S2FS3oy0JZST74zFiMj4rY2bjniqb342lHJ8r9XitV7mYqQ3XkX10isIAgCAIAgCAIAgCAIAgCA5lsc7y7Ga3EjnHADDDy9W7foscf+aq61VUqcqktEm/cZSu7HQcNbkXnVx/r43XG2DSfRSrz1m2/r23LazztyMxd0pCAIDm3SkOtr8Jg1BqN4jwkgt8N5AT+KUmVzb9kDTvy/wDK4+GxVaptCrSb9CK0stcuOvMtlFKCfEyl2CoIAgOfdN1PvYYHjWOZjvrB7P3vCAltDP1jo5BpLG131mg/cvPZU9sf3x8P/kv1pG0XoSgIAgCAIAgCAIAgCAIAgCAIAgCAIAgBCA1tDgUNNG+KnjbC17t9wYLN3rAacMmgWHJamOwzxNCVJS3b8dSUJbrubCJm6AOQVuHoqjSjTXBJGJO7uVK4wEAQHN9qT1m0mHRepG5/hlM7/aCAndFm+Q99viV5/ZPp4vEVP6rd8vkX1coxRmr0BQEAQEX6TqbrcJqh6rA//Le2T+FAWtiqnrKChkvf5FrCe9nyZ+IK8/tL0NoYefO68P8A2L4ZwkiWr0BQEAQBAEAQBAEAQBAEAQBAEAQBAEAQBAEAQBAEAQGhk2XjdiTcTMj+sbH1YZ2dy1nC4yvftu4oDZYcMnHm7+v3rhbCg1GrJ6uXhfxLq3AzF3SkIAgMXFKIVMEsDjZssb2EjUB7S0kd+aA1GEYE3D6WGmje57Y3OIc/d3u290h80AWuSuFtyDfQzWqn8/AuovVEhXdKQgCAIAgCAIAgCA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8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33600"/>
            <a:ext cx="7899400" cy="3450696"/>
          </a:xfrm>
        </p:spPr>
        <p:txBody>
          <a:bodyPr/>
          <a:lstStyle/>
          <a:p>
            <a:r>
              <a:rPr lang="en-US" sz="4000" dirty="0" smtClean="0"/>
              <a:t>short fiction story</a:t>
            </a:r>
          </a:p>
          <a:p>
            <a:r>
              <a:rPr lang="en-US" sz="4000" dirty="0" smtClean="0"/>
              <a:t>main characters are often animals that talk and act like humans (personification).</a:t>
            </a:r>
          </a:p>
          <a:p>
            <a:r>
              <a:rPr lang="en-US" sz="4000" dirty="0" smtClean="0"/>
              <a:t>teaches a moral or a lesson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elements of a fable?</a:t>
            </a:r>
            <a:endParaRPr lang="en-US" dirty="0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419600"/>
            <a:ext cx="23241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16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1242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Aesop was an ancient </a:t>
            </a:r>
            <a:r>
              <a:rPr lang="en-US" u="sng" dirty="0"/>
              <a:t>Greek storyteller</a:t>
            </a:r>
            <a:r>
              <a:rPr lang="en-US" dirty="0"/>
              <a:t>. He lived </a:t>
            </a:r>
            <a:r>
              <a:rPr lang="en-US" dirty="0" smtClean="0"/>
              <a:t>2,500 </a:t>
            </a:r>
            <a:r>
              <a:rPr lang="en-US" dirty="0"/>
              <a:t>years ago, around 550 </a:t>
            </a:r>
            <a:r>
              <a:rPr lang="en-US" dirty="0" smtClean="0"/>
              <a:t>BC.</a:t>
            </a:r>
          </a:p>
          <a:p>
            <a:r>
              <a:rPr lang="en-US" dirty="0"/>
              <a:t>Some say he was a </a:t>
            </a:r>
            <a:r>
              <a:rPr lang="en-US" u="sng" dirty="0"/>
              <a:t>slave</a:t>
            </a:r>
            <a:r>
              <a:rPr lang="en-US" dirty="0"/>
              <a:t> who so delighted his master with his stories that Aesop was given his freedom</a:t>
            </a:r>
            <a:r>
              <a:rPr lang="en-US" dirty="0" smtClean="0"/>
              <a:t>.</a:t>
            </a:r>
          </a:p>
          <a:p>
            <a:r>
              <a:rPr lang="en-US" dirty="0"/>
              <a:t>There are no records to prove that Aesop ever wrote anything down. Fortunately, many years after his death, </a:t>
            </a:r>
            <a:r>
              <a:rPr lang="en-US" u="sng" dirty="0"/>
              <a:t>people started to write down the fables Aesop collected</a:t>
            </a:r>
            <a:r>
              <a:rPr lang="en-US" dirty="0"/>
              <a:t>, so they could be more easily shared.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Aesop?</a:t>
            </a:r>
            <a:endParaRPr lang="en-US" dirty="0"/>
          </a:p>
        </p:txBody>
      </p:sp>
      <p:sp>
        <p:nvSpPr>
          <p:cNvPr id="4" name="AutoShape 2" descr="data:image/jpeg;base64,/9j/4AAQSkZJRgABAQAAAQABAAD/2wCEAAkGBxQTEhQUExQVFRMXFx4XGRgYGBUYGhkaHxgXGBcXFhocHCggGBolHBYXIjEhJSkrLi4uFx8zODMsNygtLiwBCgoKBQUFDgUFDisZExkrKysrKysrKysrKysrKysrKysrKysrKysrKysrKysrKysrKysrKysrKysrKysrKysrK//AABEIANQAkwMBIgACEQEDEQH/xAAcAAACAgMBAQAAAAAAAAAAAAAABQQGAQMHAgj/xAA7EAABAwIEBAQDBgQGAwAAAAABAAIRAyEEBRIxBkFRYRMicYEykaEHI0KxwdEUUvDxFRdigpLhFlNy/8QAFAEBAAAAAAAAAAAAAAAAAAAAAP/EABQRAQAAAAAAAAAAAAAAAAAAAAD/2gAMAwEAAhEDEQA/AOHIQhAIQhAIWYTjLuFcXXMUsPVdtfSQ2+3mNotugTIV0P2YZgGavCbq/wDXqGvv2+qgO4ExweGGg6TeZEfNBWkKzZvwNjMPSNWpTHhtsXNIIF4uo2QcJ4nGEiiyQBOp0taR2JF0CJC6P/lBidMmvS2kiHW7Gyp2c8PV8KYrNgHZwu0+hQKUIQgEIQgEIQg2trOAiULUhAIQhAIWQuicB8AOrBuIrAeGbsYfxjqeyBh9lfCtGpRfisQxlQF2lgcfh03c8jr+y6ZnHEwoVGsa0u8oIAmCDIEQIg2SmhkdWjUFPC1KVOi4HyOpyA6LwQdiOuyf08EBSIrPECJDPKLX53jsgy+hUxJZ4zNGmXDw6jt7RqAEOA7r3k1JzSWVdDomCOY7j9kpo8Rsc59Rsk0hB0tJDm3BEjkCVA8ChWfTxjXV5qP0N8N1huLNLZgwTOwhBd8dhw5jmua1zSNOhwBB9RzSB+Z+HU/hqDXPqNEuJEMaI2tZoIIsn2CGmAXudtd0avoPqknEeLNFwZQYHVarp9LRqd2ACBfQxtTEPqsqM0aWwXMuNRmADaTF0qzejFGrTc2KcBoLoOon8YEbjonDs48LS10VH8zra0dSYOwRg8ZQxNQtNMFrBrceTSSQCCefP2Qcr/yueQC2u2DsCx3sCqRmmXvoVHUqjdL2mCP1HZfS2DNKzxOlxIkiLbT6d+arn2hcHDF4YOpAePTMg7aheQTHPkg4AhMq+Q4lsl2HrACZJpvge8Ql7hCDyhCEAhCEAhZAVw4c4HfWpGvXf4FE/CSJc/8A+QSgR8OZK/FVm0mWmS4nZoG5P9c13zJsWwUqQ1ghjmUzoMAEjSA6Te8D5JZwxw5SpVR4NPw2BsuJJdUe6bNf/KBMqw4/LdbmBh0Br9fKCRzI9z6Eg8kCPNM5c3F02tP3TvK++xF5PTnZMKmZ/wARqZQIqGNX7XSfF4Pxaz6PhObqIAqk2/1AHmYIv6qFhOHX5djKVSm/VTJ++kAAN/CGCZduUF0wmFw+FLJcym4NDJMeaD5j9SfdT88fSo0DUJaGtaSHiPLIuW+qV4qoyu5hPhup7NloJ1c78hsoWeB2I8Ki0F1LV5zEtAG4tb+yDzwRiNTqjn1azyCPjZob29SmGZY8nEE1GuY2CwO0mDMGWu62+iW5jVqVsU5jCKdGm37yryB5NbNtW3W0KdgcXTpsdOINUMBJLtNjy2QIMXw/hW0vHrur1ZcdnFgHORFymeS4nDvptpYem5lEk6tQILyLOBJuTFo6LfkOesqseC9oHiGZiBI8ovzVixmDb4YDAA4ODm3HxX39RaeiBXmeAd+Gw1Nbyhrd3O/QLNDGFmpjhYHymxJadjK843OdDC99Jw02Oxty9p5pR/ibXND3ggucA3pcgRPugZTrsAJH19QqL9o/CLHM8RjIrQT5RAdFzI691dcVjaNFoc4kXjvKj5ljBUYDMgggO6SD8kHzehb8ZGt+n4dRj0laEAhCEHuk2THW3VfSGU0yKNFophrWsEPqb7CCxpv+S+dMBXNOox4MFrgZXceGeIKOYF7XMAawgAuJBcTO197IPWMzb+HzDDxUDqTgfFAixAuSRufNMdlaP8bw7amrxWOlukExsbmCqLx+QzQ6m6luWFjQ2wMX68lCwPBYDH1alao7SSG06V5Prck9gg6dUe1kadLzJMuIAvtzkqg8X5syozEODocTop/7SJj6hQc9zmrSptZVaxjiwebnB3HYjmOST5LklfF1GN0w0NLm6pBjqfUwgvHBPDRrUMPWbiXgteXOZA0RsQOp2vtvZWNuWgPcG0xSYT5jeHHqbqpZFxS7CM8B1MjwyWiReecwOspxiOJtbSAHNJAv17dvVA9xuApvb4MkM3OkgEnnJ/oqq8S4nD0aQwtJjdLj59F3T11XM9zKrufY6uK7T4hLX7hvl0kcudoIg80YnCucbH39kDrh3BsFF7abvO5+owQXtIAgxF9r7Kw5TmRux7i5wt8Jbe28nnHJLeAcjigKzHHxNbg9toItBNpsASrZpEPJADwBEjmdkCHOaVIw2pdry3UJIm/UGYUfEVmOaWtYBh6bgA6wGofCGjmZi6rmd4ovxXmMspj01EG0colRsBi61QtbqpsoSSGl0PdeZg8yfRBPxdF7q0ub4opAHSL6qjpI1dGtaJMrZn2au0NEM2IdpuA6Jgdd4ThukUnmqGglp1gGxtDbi5tpCqmbYPwQwNEBx1gEk3578kHN87wERUaPI6fZwJkJOu7P4RZVw7mNB01BqAP4XGNvdcYzvK34as6lUEOafmORQQEIQgFb+A83p0nOZVHMPYb+V0FpNuohVGE+r8PV6LW1LaXAEXEkETtysgtOOy/DuDnUqjnPEuPmLhbkOff3UvKOK6mHaTGunUlxB3Y+YMHfnMdlH+zqpSGqjo1Va0ybEBouAOi6Ni+A6FYDSDT3JjnJQVt+fYfEhoe1lSDMPZJaerYiZ7q48K5SRqqvs58aRGzRsOx6+gW/JOFaOEFmh7ju4gfTonobF0FI4m4cc6s6rTDvNEgXEpdR4frPIGioe8ELp2GqiYUoFBz2lwO8sOp3nmRN47So2B4Zr6yHwGg/NdIg9lqeyUFNzHLamHp68OSI+JvUb/O6qGP4jrOgNdJnp+crrtVljI9VzHi3h8U3Oc0RqugRMwNfEPead/Kbz8REQ0dLkqw5PkdNk6m/fAS7XTmLCNBmISbhviajhg5lQFrTyDSb9z0TXDcTPqVGFlN5YXadUED1jp3QK84q1DiqNJ5hhMmDctBv+QUrjbGa309EQ2T32j5KNxTIe3FTph5pkHeIB2+agZNVNXE0yT5CTboRt6ygd5Jm9ZjmsGpxI+ENJjoqZ9q9M+JTc7SSQRbccyD15XV1qcTMoOdTMNewkGbenqqB9o+cDEOpG1tUEREWQUwLCEIJuTPAr0iW6gHtlp532K6JxnJrUg5umWRy0m8gf11XMqDy1wIMEGV1itSfmGGpOaKejSHOqOMOa8GHCDciEGnhWs1jxWqNY1tMljXDcyLgjmOh9VYv/Pqg+FsjuI+XVc7wtEsqQ6dMnrBIMSFYm5i6qC1jRAtZpcfkOXdBZ8N9obw7ziW+lwrpled067QWuF1xbMcPVoGKtJ2k3nSW/QqXwrmBZXY1riWPNh0KDseZ4nwm67KsYvjoizRbqUzzekXUuZgLmuNpGYFuvdBeMBnuIrmWkNb1J/JO6NSuDOprh73XPMqD3RBe1kxDGlzj+jR63VrOU1mNDmvrREy4McPcNugsRx8C9ktzdzajDse6rzq9bao4aeR3affr2K2YPUJi7TugrGdZe6jL2sDgTEHqFLyKriwB9zLdzNRu3IRMiOgVizrBl9Kw3bPuqE6vUa6Bb/kSPqgl8S4p9WKYAJ1EQDaTY/RHCoFKs0PiKZLiZ6BaKVcB2pxsLlbW1W6tQjzTbe5PXoUDalg8NiddeuzzkEi7wS2Tpt1XMONqdNuJ00hDA0Wkm953V2q1HxYzJ9o6Kj8VxrAPx7k9kCJCEIBMMszapRPkcdO+m8H1S9ZCDonDjK+YFznMGlsgPEDzWsR8ldeAcuq4Y1dWgOc4WNzAn81G+xzQ7CgCJDiXQPxd+8QrzjMol2ppIKDxm9L+IZoqaTPTkqpwxwP4OND3HUxoJHqbCfmrpToim2Tv9VOyKlOpx5lBvxdMaYgKq4vhim86og/Se6t+L7LwGTZAgyfLnYZumnpJJLjMSfn0U/8AiKpBu0dbprUwLXCCPdaf8HpoK7VyjW4lhubukDSfbl6hMMLkzWD807p4cNECFFxNYCQgS4iiA2CqlxDlrQ3xAAHcx+qs2PxMnoknFdal4WkNdrA+O9z0HUIKGaLSIff6KXTwFNwtMxyVWz57pD55pjkWNc2m5xJtt3JQMPHbTolzzZpInr0XPs6zDxqpfEDYDsmXEmZyBSaZAJLu5VeQCEIQCyFhCDs32TVqbaLWssTd9/xT+wA9l1Px4bvdfOvAWYGj4jpIaSPYgEz8guwYDM5YCTKB7mFeA0C5cYT7LaGhgHPmuc5pnZplpAJhwMDkJ3THD8bs3MiUFtxbzJACxTrlpAfz2Kqg49pA+ew5Tue6mYjORiC1jByJn0CC4teCvL6iRZZmltJ3CkYjE23QSauLkJJj8eAJ6WheMTjg0SVXcRiPEcA0yN4H6oJtavPm5b/JVzinOhWAaIAaTHJNBmZptLdMSCOoPVaczpYZ9F0ACpc6o6AQD2Qczx7tbtIECbrVmGJ8FnlFpgevVOnUS95GwJmw2VW4qrfeeG10saPqd5QI3OJMndYQhAIQhAIQhA+4XxgY4BwluoOLetoI+UrplLAGm+aMvoOhwFyRPIqgfZvh6L8WBXjSGkgHm6IHyldww2WMpMY1lmhokHcjmZQIs8y11PB1XbvLO30XPsFi3gEvedIbMFXnirNyaRpNBIa4g2m02PyVKxuZ0iNGh97EwAg24HEmtUAaWgfzO5R+a6lwtllOnLhULqjmwCYiOcDkuYZUA4hlCi+o/s0A/MlWF+GxbQScPXBA5Obb6oL9mmWuH3jI7xz7+q04d5cImD3WjhbO3VKcPBDpgtdAIjqJW/FuDX6gA29iNu8oIOb5RVcPL/YqJQpupUX0yAKjiJd+ibYvG1K0UqI834ncgL39Un4gc5rdBGpzdzzHqgiY3L2saCakuiYAt/dV3N65DXNaYDW3P/abjDVH03PM+UwB1teyScQUz/BVdJIdUdsd4G4HRBT804hcBopm/N37KtveSZJkrDxBhYQCEIQCEIQCFY8l4KxmJJ0Ui1o/E/yj/v2V+yX7ImNg4mprP8rJaPcm6DlOW13MqNczcHkvoDhavUe99OoTppuIBPNp2BnkvdTh7D4elFGixltw0SffdGQ401KbjUHxnQP9pi/zQNcRw63W54vIuLQqJmvDjzUOhkj0C6617fhG0clE8Js3MeyCncK5Aac1DYxaLexVmdTFptPv/dTG0YDrd7c1jCAH4tv1KCHVyJji2pdr9tQMEjv1TCrlWtulx1DoYUhrmutOxS/F5kWlxDDIsSbe3dAvzrLnYam59BoAjzETq9enNVHL8xPm8USKltW59E8PFYqFzL9CCJtz3SrEYoNGnSzTuBYwepQLxjnS69pMpLmFd1V17AcuyY414AtPeeZStwk/mgqef5PLi6nvzH6pA/BvG7T8l0FxLnRCeZBlocfMNvRBx80Hfyu+RXr+Ff8AyP8A+J/ZfROGy5kzpBI7AqdVGnl9N0HzK6mRYgg95WV9LuySk7zOp0yTuSxhPuSEIN2UOGkAm4TF2wvCU1ssc06mElm9pkdiFgYl8iUEjGgljri6q3DtZzdTXEaBVEXuJM/Uq0sdqB3iFzfiXG+HWdoG4gj059jKDp4zPQ50jn7eq9tzJlQl0+l/muf4LiIu0B+oH8JHMfylPm1KZPlc0TuHb+hCC6ippbLTIPuo1bFt5bjcj6e6p9XPWUfu9cmdrwPRacwzlumdRDz+FvpDQe6C4YjFwNYt+vqqjxDnbXkvBjSIjkT1SPFZ3VLPDJ8o/KUjxNYa7CT3/IBA/p4Xw2iq6fFqCQLQBNyfZeqQm/LlKhYF7njU4yTbrAGw/NSX1bW5IIuOd5fzS95gWXvGYy+mJ7Lzh8M+q4NY0l3RBtynCmo8EbLpWSZDDQTZQ+FOHG0wHPkuPI2A9Fb6ZGwQLq0MgNG6Bh9QMi527LfXZ5pRq8yDWcJU/wBKFP8A4sIQRqjXNqW57hR8fgwYO3WN00qkEiwWl5g7AwgXf4cItOyonF3DLx941rndTv8ANdNY4kqHxMwuw7g34otCDiOX48seKdQWvH+l3L2U12K1k2gg2/WVDzPDOPQEbLxSrsguLocBdp2nqOoQMhB8xk+q9h+m9zO3qo1DEU3ANa9u+xMfmpNSiwganAAcgZQaG+cEzc2st9PBBtyAXDn/AFuhlQNB0ADuTMrWK/oUE3D7QF4rO/l9Fq8VzjDbCNh+qa5RlJeSGj1QR8oyM1XwBbmV0TJckZSHlb5uvNe8mwApNA90zouueiD1o5Dde3UrSikLytztrIILqQ/b0Xgr3SfFnC/ULTXcWlBk0XcoQtHidkIJuIpkuEHZagzqt7a4KxVcg1mvEQvWIYXtjks0WTutsH9EHL+LsqFMyNr+ypBw5vuuy8R5WXsmNlzDHYN7HExCBCcOTfSbdl5a91x09U0lzpIlaG4ZzjB2QYoPsCT7JrQoEgFeG4IQJEn9E4wmGcfhFkG3LcESQIv+au+T5d4Y7nda+Hcq0jW+7+Q/JO6bP6lBIbTjqgRYR6rIcfZZeJ2KAph31WitiC03Nv6spJ7iYS/MJcCg21akiRM8u6j12l2k7HYhYpOPM26Ic4XM7oNT90LAqnkFhBjDuj5qesoQbqA3Xui6SZQhBHa3UDKpHEeHbJshCCovpDooNNo1lCEFgy+iHOuOivuGwDGaYHKVhCBrh7bdFtchCApm636BvzWEICm83Wlzt+6whAoxFQh1klzbGvabFCEBhaxLAf3Qh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QUExQVFRMXFx4XGRgYGBUYGhkaHxgXGBcXFhocHCggGBolHBYXIjEhJSkrLi4uFx8zODMsNygtLiwBCgoKBQUFDgUFDisZExkrKysrKysrKysrKysrKysrKysrKysrKysrKysrKysrKysrKysrKysrKysrKysrKysrK//AABEIANQAkwMBIgACEQEDEQH/xAAcAAACAgMBAQAAAAAAAAAAAAAABQQGAQMHAgj/xAA7EAABAwIEBAQDBgQGAwAAAAABAAIRAyEEBRIxBkFRYRMicYEykaEHI0KxwdEUUvDxFRdigpLhFlNy/8QAFAEBAAAAAAAAAAAAAAAAAAAAAP/EABQRAQAAAAAAAAAAAAAAAAAAAAD/2gAMAwEAAhEDEQA/AOHIQhAIQhAIWYTjLuFcXXMUsPVdtfSQ2+3mNotugTIV0P2YZgGavCbq/wDXqGvv2+qgO4ExweGGg6TeZEfNBWkKzZvwNjMPSNWpTHhtsXNIIF4uo2QcJ4nGEiiyQBOp0taR2JF0CJC6P/lBidMmvS2kiHW7Gyp2c8PV8KYrNgHZwu0+hQKUIQgEIQgEIQg2trOAiULUhAIQhAIWQuicB8AOrBuIrAeGbsYfxjqeyBh9lfCtGpRfisQxlQF2lgcfh03c8jr+y6ZnHEwoVGsa0u8oIAmCDIEQIg2SmhkdWjUFPC1KVOi4HyOpyA6LwQdiOuyf08EBSIrPECJDPKLX53jsgy+hUxJZ4zNGmXDw6jt7RqAEOA7r3k1JzSWVdDomCOY7j9kpo8Rsc59Rsk0hB0tJDm3BEjkCVA8ChWfTxjXV5qP0N8N1huLNLZgwTOwhBd8dhw5jmua1zSNOhwBB9RzSB+Z+HU/hqDXPqNEuJEMaI2tZoIIsn2CGmAXudtd0avoPqknEeLNFwZQYHVarp9LRqd2ACBfQxtTEPqsqM0aWwXMuNRmADaTF0qzejFGrTc2KcBoLoOon8YEbjonDs48LS10VH8zra0dSYOwRg8ZQxNQtNMFrBrceTSSQCCefP2Qcr/yueQC2u2DsCx3sCqRmmXvoVHUqjdL2mCP1HZfS2DNKzxOlxIkiLbT6d+arn2hcHDF4YOpAePTMg7aheQTHPkg4AhMq+Q4lsl2HrACZJpvge8Ql7hCDyhCEAhCEAhZAVw4c4HfWpGvXf4FE/CSJc/8A+QSgR8OZK/FVm0mWmS4nZoG5P9c13zJsWwUqQ1ghjmUzoMAEjSA6Te8D5JZwxw5SpVR4NPw2BsuJJdUe6bNf/KBMqw4/LdbmBh0Br9fKCRzI9z6Eg8kCPNM5c3F02tP3TvK++xF5PTnZMKmZ/wARqZQIqGNX7XSfF4Pxaz6PhObqIAqk2/1AHmYIv6qFhOHX5djKVSm/VTJ++kAAN/CGCZduUF0wmFw+FLJcym4NDJMeaD5j9SfdT88fSo0DUJaGtaSHiPLIuW+qV4qoyu5hPhup7NloJ1c78hsoWeB2I8Ki0F1LV5zEtAG4tb+yDzwRiNTqjn1azyCPjZob29SmGZY8nEE1GuY2CwO0mDMGWu62+iW5jVqVsU5jCKdGm37yryB5NbNtW3W0KdgcXTpsdOINUMBJLtNjy2QIMXw/hW0vHrur1ZcdnFgHORFymeS4nDvptpYem5lEk6tQILyLOBJuTFo6LfkOesqseC9oHiGZiBI8ovzVixmDb4YDAA4ODm3HxX39RaeiBXmeAd+Gw1Nbyhrd3O/QLNDGFmpjhYHymxJadjK843OdDC99Jw02Oxty9p5pR/ibXND3ggucA3pcgRPugZTrsAJH19QqL9o/CLHM8RjIrQT5RAdFzI691dcVjaNFoc4kXjvKj5ljBUYDMgggO6SD8kHzehb8ZGt+n4dRj0laEAhCEHuk2THW3VfSGU0yKNFophrWsEPqb7CCxpv+S+dMBXNOox4MFrgZXceGeIKOYF7XMAawgAuJBcTO197IPWMzb+HzDDxUDqTgfFAixAuSRufNMdlaP8bw7amrxWOlukExsbmCqLx+QzQ6m6luWFjQ2wMX68lCwPBYDH1alao7SSG06V5Prck9gg6dUe1kadLzJMuIAvtzkqg8X5syozEODocTop/7SJj6hQc9zmrSptZVaxjiwebnB3HYjmOST5LklfF1GN0w0NLm6pBjqfUwgvHBPDRrUMPWbiXgteXOZA0RsQOp2vtvZWNuWgPcG0xSYT5jeHHqbqpZFxS7CM8B1MjwyWiReecwOspxiOJtbSAHNJAv17dvVA9xuApvb4MkM3OkgEnnJ/oqq8S4nD0aQwtJjdLj59F3T11XM9zKrufY6uK7T4hLX7hvl0kcudoIg80YnCucbH39kDrh3BsFF7abvO5+owQXtIAgxF9r7Kw5TmRux7i5wt8Jbe28nnHJLeAcjigKzHHxNbg9toItBNpsASrZpEPJADwBEjmdkCHOaVIw2pdry3UJIm/UGYUfEVmOaWtYBh6bgA6wGofCGjmZi6rmd4ovxXmMspj01EG0colRsBi61QtbqpsoSSGl0PdeZg8yfRBPxdF7q0ub4opAHSL6qjpI1dGtaJMrZn2au0NEM2IdpuA6Jgdd4ThukUnmqGglp1gGxtDbi5tpCqmbYPwQwNEBx1gEk3578kHN87wERUaPI6fZwJkJOu7P4RZVw7mNB01BqAP4XGNvdcYzvK34as6lUEOafmORQQEIQgFb+A83p0nOZVHMPYb+V0FpNuohVGE+r8PV6LW1LaXAEXEkETtysgtOOy/DuDnUqjnPEuPmLhbkOff3UvKOK6mHaTGunUlxB3Y+YMHfnMdlH+zqpSGqjo1Va0ybEBouAOi6Ni+A6FYDSDT3JjnJQVt+fYfEhoe1lSDMPZJaerYiZ7q48K5SRqqvs58aRGzRsOx6+gW/JOFaOEFmh7ju4gfTonobF0FI4m4cc6s6rTDvNEgXEpdR4frPIGioe8ELp2GqiYUoFBz2lwO8sOp3nmRN47So2B4Zr6yHwGg/NdIg9lqeyUFNzHLamHp68OSI+JvUb/O6qGP4jrOgNdJnp+crrtVljI9VzHi3h8U3Oc0RqugRMwNfEPead/Kbz8REQ0dLkqw5PkdNk6m/fAS7XTmLCNBmISbhviajhg5lQFrTyDSb9z0TXDcTPqVGFlN5YXadUED1jp3QK84q1DiqNJ5hhMmDctBv+QUrjbGa309EQ2T32j5KNxTIe3FTph5pkHeIB2+agZNVNXE0yT5CTboRt6ygd5Jm9ZjmsGpxI+ENJjoqZ9q9M+JTc7SSQRbccyD15XV1qcTMoOdTMNewkGbenqqB9o+cDEOpG1tUEREWQUwLCEIJuTPAr0iW6gHtlp532K6JxnJrUg5umWRy0m8gf11XMqDy1wIMEGV1itSfmGGpOaKejSHOqOMOa8GHCDciEGnhWs1jxWqNY1tMljXDcyLgjmOh9VYv/Pqg+FsjuI+XVc7wtEsqQ6dMnrBIMSFYm5i6qC1jRAtZpcfkOXdBZ8N9obw7ziW+lwrpled067QWuF1xbMcPVoGKtJ2k3nSW/QqXwrmBZXY1riWPNh0KDseZ4nwm67KsYvjoizRbqUzzekXUuZgLmuNpGYFuvdBeMBnuIrmWkNb1J/JO6NSuDOprh73XPMqD3RBe1kxDGlzj+jR63VrOU1mNDmvrREy4McPcNugsRx8C9ktzdzajDse6rzq9bao4aeR3affr2K2YPUJi7TugrGdZe6jL2sDgTEHqFLyKriwB9zLdzNRu3IRMiOgVizrBl9Kw3bPuqE6vUa6Bb/kSPqgl8S4p9WKYAJ1EQDaTY/RHCoFKs0PiKZLiZ6BaKVcB2pxsLlbW1W6tQjzTbe5PXoUDalg8NiddeuzzkEi7wS2Tpt1XMONqdNuJ00hDA0Wkm953V2q1HxYzJ9o6Kj8VxrAPx7k9kCJCEIBMMszapRPkcdO+m8H1S9ZCDonDjK+YFznMGlsgPEDzWsR8ldeAcuq4Y1dWgOc4WNzAn81G+xzQ7CgCJDiXQPxd+8QrzjMol2ppIKDxm9L+IZoqaTPTkqpwxwP4OND3HUxoJHqbCfmrpToim2Tv9VOyKlOpx5lBvxdMaYgKq4vhim86og/Se6t+L7LwGTZAgyfLnYZumnpJJLjMSfn0U/8AiKpBu0dbprUwLXCCPdaf8HpoK7VyjW4lhubukDSfbl6hMMLkzWD807p4cNECFFxNYCQgS4iiA2CqlxDlrQ3xAAHcx+qs2PxMnoknFdal4WkNdrA+O9z0HUIKGaLSIff6KXTwFNwtMxyVWz57pD55pjkWNc2m5xJtt3JQMPHbTolzzZpInr0XPs6zDxqpfEDYDsmXEmZyBSaZAJLu5VeQCEIQCyFhCDs32TVqbaLWssTd9/xT+wA9l1Px4bvdfOvAWYGj4jpIaSPYgEz8guwYDM5YCTKB7mFeA0C5cYT7LaGhgHPmuc5pnZplpAJhwMDkJ3THD8bs3MiUFtxbzJACxTrlpAfz2Kqg49pA+ew5Tue6mYjORiC1jByJn0CC4teCvL6iRZZmltJ3CkYjE23QSauLkJJj8eAJ6WheMTjg0SVXcRiPEcA0yN4H6oJtavPm5b/JVzinOhWAaIAaTHJNBmZptLdMSCOoPVaczpYZ9F0ACpc6o6AQD2Qczx7tbtIECbrVmGJ8FnlFpgevVOnUS95GwJmw2VW4qrfeeG10saPqd5QI3OJMndYQhAIQhAIQhA+4XxgY4BwluoOLetoI+UrplLAGm+aMvoOhwFyRPIqgfZvh6L8WBXjSGkgHm6IHyldww2WMpMY1lmhokHcjmZQIs8y11PB1XbvLO30XPsFi3gEvedIbMFXnirNyaRpNBIa4g2m02PyVKxuZ0iNGh97EwAg24HEmtUAaWgfzO5R+a6lwtllOnLhULqjmwCYiOcDkuYZUA4hlCi+o/s0A/MlWF+GxbQScPXBA5Obb6oL9mmWuH3jI7xz7+q04d5cImD3WjhbO3VKcPBDpgtdAIjqJW/FuDX6gA29iNu8oIOb5RVcPL/YqJQpupUX0yAKjiJd+ibYvG1K0UqI834ncgL39Un4gc5rdBGpzdzzHqgiY3L2saCakuiYAt/dV3N65DXNaYDW3P/abjDVH03PM+UwB1teyScQUz/BVdJIdUdsd4G4HRBT804hcBopm/N37KtveSZJkrDxBhYQCEIQCEIQCFY8l4KxmJJ0Ui1o/E/yj/v2V+yX7ImNg4mprP8rJaPcm6DlOW13MqNczcHkvoDhavUe99OoTppuIBPNp2BnkvdTh7D4elFGixltw0SffdGQ401KbjUHxnQP9pi/zQNcRw63W54vIuLQqJmvDjzUOhkj0C6617fhG0clE8Js3MeyCncK5Aac1DYxaLexVmdTFptPv/dTG0YDrd7c1jCAH4tv1KCHVyJji2pdr9tQMEjv1TCrlWtulx1DoYUhrmutOxS/F5kWlxDDIsSbe3dAvzrLnYam59BoAjzETq9enNVHL8xPm8USKltW59E8PFYqFzL9CCJtz3SrEYoNGnSzTuBYwepQLxjnS69pMpLmFd1V17AcuyY414AtPeeZStwk/mgqef5PLi6nvzH6pA/BvG7T8l0FxLnRCeZBlocfMNvRBx80Hfyu+RXr+Ff8AyP8A+J/ZfROGy5kzpBI7AqdVGnl9N0HzK6mRYgg95WV9LuySk7zOp0yTuSxhPuSEIN2UOGkAm4TF2wvCU1ssc06mElm9pkdiFgYl8iUEjGgljri6q3DtZzdTXEaBVEXuJM/Uq0sdqB3iFzfiXG+HWdoG4gj059jKDp4zPQ50jn7eq9tzJlQl0+l/muf4LiIu0B+oH8JHMfylPm1KZPlc0TuHb+hCC6ippbLTIPuo1bFt5bjcj6e6p9XPWUfu9cmdrwPRacwzlumdRDz+FvpDQe6C4YjFwNYt+vqqjxDnbXkvBjSIjkT1SPFZ3VLPDJ8o/KUjxNYa7CT3/IBA/p4Xw2iq6fFqCQLQBNyfZeqQm/LlKhYF7njU4yTbrAGw/NSX1bW5IIuOd5fzS95gWXvGYy+mJ7Lzh8M+q4NY0l3RBtynCmo8EbLpWSZDDQTZQ+FOHG0wHPkuPI2A9Fb6ZGwQLq0MgNG6Bh9QMi527LfXZ5pRq8yDWcJU/wBKFP8A4sIQRqjXNqW57hR8fgwYO3WN00qkEiwWl5g7AwgXf4cItOyonF3DLx941rndTv8ANdNY4kqHxMwuw7g34otCDiOX48seKdQWvH+l3L2U12K1k2gg2/WVDzPDOPQEbLxSrsguLocBdp2nqOoQMhB8xk+q9h+m9zO3qo1DEU3ANa9u+xMfmpNSiwganAAcgZQaG+cEzc2st9PBBtyAXDn/AFuhlQNB0ADuTMrWK/oUE3D7QF4rO/l9Fq8VzjDbCNh+qa5RlJeSGj1QR8oyM1XwBbmV0TJckZSHlb5uvNe8mwApNA90zouueiD1o5Dde3UrSikLytztrIILqQ/b0Xgr3SfFnC/ULTXcWlBk0XcoQtHidkIJuIpkuEHZagzqt7a4KxVcg1mvEQvWIYXtjks0WTutsH9EHL+LsqFMyNr+ypBw5vuuy8R5WXsmNlzDHYN7HExCBCcOTfSbdl5a91x09U0lzpIlaG4ZzjB2QYoPsCT7JrQoEgFeG4IQJEn9E4wmGcfhFkG3LcESQIv+au+T5d4Y7nda+Hcq0jW+7+Q/JO6bP6lBIbTjqgRYR6rIcfZZeJ2KAph31WitiC03Nv6spJ7iYS/MJcCg21akiRM8u6j12l2k7HYhYpOPM26Ic4XM7oNT90LAqnkFhBjDuj5qesoQbqA3Xui6SZQhBHa3UDKpHEeHbJshCCovpDooNNo1lCEFgy+iHOuOivuGwDGaYHKVhCBrh7bdFtchCApm636BvzWEICm83Wlzt+6whAoxFQh1klzbGvabFCEBhaxLAf3QhCD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1637941" cy="2362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71800" y="2919845"/>
            <a:ext cx="5376333" cy="242993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Partner read</a:t>
            </a:r>
          </a:p>
          <a:p>
            <a:r>
              <a:rPr lang="en-US" sz="3600" dirty="0" smtClean="0"/>
              <a:t>Read together</a:t>
            </a:r>
          </a:p>
          <a:p>
            <a:r>
              <a:rPr lang="en-US" sz="3600" dirty="0" smtClean="0"/>
              <a:t>Briefly discuss characters, plot, problem, moral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North Wind and the Sun</a:t>
            </a:r>
            <a:endParaRPr lang="en-US" dirty="0"/>
          </a:p>
        </p:txBody>
      </p:sp>
      <p:pic>
        <p:nvPicPr>
          <p:cNvPr id="4" name="Picture 2" descr="https://encrypted-tbn1.gstatic.com/images?q=tbn:ANd9GcQS0Hr8xlL_INw8040kiqZHXLOonTHf1cbuxcT52A_b2LXzMz8J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" y="1447800"/>
            <a:ext cx="2286000" cy="2944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50127" y="1219200"/>
            <a:ext cx="6400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Originally told by Aesop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6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0" y="2438400"/>
            <a:ext cx="5376333" cy="242993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Draw pictures showing what happened when the young wind blew the </a:t>
            </a:r>
            <a:r>
              <a:rPr lang="en-US" sz="3600" u="sng" dirty="0" smtClean="0"/>
              <a:t>first time </a:t>
            </a:r>
            <a:r>
              <a:rPr lang="en-US" sz="3600" dirty="0" smtClean="0"/>
              <a:t>and then the </a:t>
            </a:r>
            <a:r>
              <a:rPr lang="en-US" sz="3600" u="sng" dirty="0" smtClean="0"/>
              <a:t>second time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982" y="6096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A1 Sequencing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https://encrypted-tbn1.gstatic.com/images?q=tbn:ANd9GcQS0Hr8xlL_INw8040kiqZHXLOonTHf1cbuxcT52A_b2LXzMz8J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" y="1447800"/>
            <a:ext cx="2286000" cy="2944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51054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Wrapped his coat around him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59482" y="5126182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Held his coat more tightly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5791200"/>
            <a:ext cx="9144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8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200" y="2438400"/>
            <a:ext cx="5791200" cy="242993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Create a one sided multi-flow map that shows the effect of the wind blowing forcefully on the traveler.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A2 Cause and Effect</a:t>
            </a:r>
            <a:endParaRPr lang="en-US" dirty="0"/>
          </a:p>
        </p:txBody>
      </p:sp>
      <p:pic>
        <p:nvPicPr>
          <p:cNvPr id="4" name="Picture 2" descr="https://encrypted-tbn1.gstatic.com/images?q=tbn:ANd9GcQS0Hr8xlL_INw8040kiqZHXLOonTHf1cbuxcT52A_b2LXzMz8J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" y="1447800"/>
            <a:ext cx="2286000" cy="2944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4724400"/>
            <a:ext cx="22098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 blowing forcefully on the traveler.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24400" y="49911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Held his coat more tightly instead of taking it off as the wind had wanted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5791200"/>
            <a:ext cx="9144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7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4545" y="2624860"/>
            <a:ext cx="6858000" cy="2429933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Turn and Talk </a:t>
            </a:r>
            <a:r>
              <a:rPr lang="en-US" sz="3600" dirty="0" smtClean="0"/>
              <a:t>– What are 2 ways the sun and the wind tried to influence the traveler?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5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A3 Consequences and Implications</a:t>
            </a:r>
            <a:endParaRPr lang="en-US" dirty="0"/>
          </a:p>
        </p:txBody>
      </p:sp>
      <p:pic>
        <p:nvPicPr>
          <p:cNvPr id="4" name="Picture 2" descr="https://encrypted-tbn1.gstatic.com/images?q=tbn:ANd9GcQS0Hr8xlL_INw8040kiqZHXLOonTHf1cbuxcT52A_b2LXzMz8J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96292"/>
            <a:ext cx="1752600" cy="22571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 txBox="1">
            <a:spLocks/>
          </p:cNvSpPr>
          <p:nvPr/>
        </p:nvSpPr>
        <p:spPr>
          <a:xfrm>
            <a:off x="471055" y="4572000"/>
            <a:ext cx="8001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u="sng" dirty="0" smtClean="0"/>
              <a:t>Class discussion </a:t>
            </a:r>
            <a:r>
              <a:rPr lang="en-US" sz="3600" dirty="0" smtClean="0"/>
              <a:t>– Why do you think the sun’s method was more effective?</a:t>
            </a:r>
          </a:p>
          <a:p>
            <a:endParaRPr lang="en-US" dirty="0" smtClean="0"/>
          </a:p>
          <a:p>
            <a:pPr marL="0" indent="0">
              <a:buFont typeface="Symbol" pitchFamily="18" charset="2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5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666" y="1752600"/>
            <a:ext cx="8607425" cy="242993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Take on the role of the traveler. Write a </a:t>
            </a:r>
            <a:r>
              <a:rPr lang="en-US" sz="3600" u="sng" dirty="0" smtClean="0"/>
              <a:t>friendly letter </a:t>
            </a:r>
            <a:r>
              <a:rPr lang="en-US" sz="3600" dirty="0" smtClean="0"/>
              <a:t>to the North Wind, from the traveler telling, him what he could have done differently.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5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A3 Consequences and Implications</a:t>
            </a:r>
            <a:br>
              <a:rPr lang="en-US" dirty="0" smtClean="0"/>
            </a:br>
            <a:endParaRPr lang="en-US" sz="2700" dirty="0"/>
          </a:p>
        </p:txBody>
      </p:sp>
      <p:sp>
        <p:nvSpPr>
          <p:cNvPr id="5" name="AutoShape 2" descr="data:image/jpeg;base64,/9j/4AAQSkZJRgABAQAAAQABAAD/2wCEAAkGBxQSEhQUEhQVFRUXFRwXGBUXFhUYGhcUFxgXFhQYFxcYHCggGBwlHBoXITEiJSktLi4uFx8zODMsNygtLisBCgoKDg0OGhAQGy0lICQsLCwsLCwsLywvLCwsLCwsOCw0LCwsLCwuLSwsLCwsLCwsLCwsLCwsLCwsLCwsLCwsLP/AABEIAMABBgMBIgACEQEDEQH/xAAbAAEAAgMBAQAAAAAAAAAAAAAABAYCAwUBB//EAEcQAAIBAgMEBAkICAYDAQEAAAECEQADBBIhEyIxQQUUMlEGQlJTYZGSk9IVIzNicYHR0yQ0cnSUsbPUQ4KhssHhNVTwohb/xAAaAQEBAQEBAQEAAAAAAAAAAAAAAQQCAwUG/8QALhEAAQIDBwQCAgIDAQAAAAAAAAERAmGBAwQSUZHh8BMhMXEiMkGxFKEjQvEF/9oADAMBAAIRAxEAPwD6HSlK+ueYpSlCilKUAqBhr1+9ib1iytr5q3actcdxO1N0AAKp4bM+up9aPBD/AMlj/wB3wv8AuxVeNvEsMLoEJHyTje7C+8u/l0+Scb3YX3l38urbSsfXtMzpkKj8lY3uwvvLv5de/JON7sL7y7+XVrHE/YP+ayq9e0zKyFS+Scb3YX3l38unyTje7C+8u/l1baVOvaZkZCpfJON7sL7y7+XT5JxvdhfeXfy6ttKde0zDIVL5JxvdhfeXfy6fJON7sL7y7+XVtpTr2mYZCpfJON7sL7y7+XT5JxvdhfeXfy6ttKde0zDIVL5JxvdhfeXfy6fJON7sL7y7+XVtpTr2mYZCpfJON7sL7y7+XT5JxvdhfeXfy6ttKde0zDIVB+i8aATGF0BP0l38uo/ReK21m1diNpbR44xnUNE8+NXPEdlv2T/KqH4M/qeF/d7X9Na0Xe0iiVXUinSpSlaiClKUApSlCCva8pQopSlCClKUKKUpQgrR4If+Rx/7vhf92KrfWjwQ/wDJY/8Ad8L/ALsVWe8/Q6QutKUrAdGI4n7B/wA1lWI4n7B/zWVFKopSlCClKUApSlAKVxsb04bd7ZC3JiQxZgIBtAloQ5V+cAB1kqRpqRHtdPXsoJw50UlgNpmDKpZhlycTByqJJzLwmgLDSuAfCFhBNmQRO65YwGKmFCSTEELoWkgCRFd+gFKUoDXiOy37J/lVD8Gf1PC/u1r+mtXzEdlv2T/KqN4LWmbB4WAT+j2teX0a861XZUR1U5Un0pStpBSleMwESQJMD0nuoD2lKUIKUpVKKUpUIKUoKFFKUoQVE8FbKt0jjsyq36PheIB8bFd9S6ieCtoN0ljpzaYfC8GZeeK8kia8Lx9SnWv3QHMIgAPZyLyPPSu2uDtx9Gnsr+Faz0bbJmGnvz3Pirb1Re9/eXPirHimvKkwyTlDEYO3P0acB4q+n0Vl1K35tPZX8KxGFWeL8POXPT9asuqL3v7y58VMU15UqwyTlB1K35tPZX8KdSt+bT2V/CnVF7395c+KnVF7395c+KmKa8qMMk5QdSt+bT2V/CnUrfm09lfwp1Re9/eXPip1Re9/eXPipimvKjDJOUHUrfm09lfwp1K35tPZX8KdUXvf3lz4qdUXvf3lz4qYpryowyTlDh4/pazbc2xZRnkgDcEELmGcRmXMdF0OaVjjWC9LW5ecOuVULTC6FXKOH03SN0xrAaTFdLpS7bsKGbaEkkKBceSQjXG1ZwBuoxkkcO+Ki3OlbQPC9yk7RgADtAhkuJlrbKOfCYBpimvKjDJOUNNvpiyWUGygzZedsmH0nKNeMQvE8Y0Md3qVvzaeyv4VpwqJcRXXaQROr3Af92v2jQ8QSNa3dUXvf3lz4qYpryowyTlB1K35tPZX8KwbDWx/hp7K/hWfVF7395c+KvOqL3v7y58VcRrEqfGJUpuEhknKGlsLbP8Ahp7K/hWVu0qqFUBVAChQIAUCAABwAFbDZCKxE8CdWZuA9Jrg9CdPG7h7Ny4oDPaR2y8JZAxgHgJPea+baXW82iu+Jp8/o9YVhT8Mc9rbJjsSLOH2pOHsam4EUHNiYzEy0ekKxHceFclcffQvatWLfWHvXrhVVe+sWxaXIjE2RJLA5nZQIIhiasC3CGZwYZgAzcyFLFQT3DM3rNQ8X0dau/SW0feLjMAYdhlZh3EiAe+K+klxvH5tP7U5xJkY4vpS8A7W7eGVbNq1cuk5rouPckvbskMuVQBpcIMk9nQ1y+kMXcvXrbg2RYGMNtbYVtoDaNy2WL5sslkY5MogMNdIPTxXRFi5G0s22hBbEoCBbE5UA8kSYHKTFev0VZN3bG0huzm2hUZswGUNPGcuk92le93ukdnE8UT6kWJzjWOlL7Nbt2UtA3L2LVmbPCCxfZFuZc0uTzWRJbQqBWGL8I7myZ0FpNlhhibpcOwYE3VW3bCsCsm0+8ZyyujSYsVvCIpBVFBBcggDQ3Gz3D/mbU95rj9OdC7ULbt2cPlyMm1dmD2lcw+zQWyG01EuusfbWtUiRPJydxGkA94mvaAQIFK9AeilV/pgtcvZNndu27YQm3bdUz3LhcBrhZl3EVZAB1LajdBrR0b05dcZMPh8yJaR5u3pZka5ftjK29tJ2OZWLQQ0zwnjGjhiz0rgYXwga5dYLamyrXFN0F90WpDM0rlJLqVCKSYIJjUVj0T05fxClksooKB0ZnfKQx0Wcm8cupKSs6SeNXEh6w2McXdELCKVWug+k7rWME14BnuWg2ZXbUdXD5nWACxM6agcRXmE8KHNtLl2xk2mGbEIgeWhDaBVpACljdSO4TMUxoP49pkWaovgpbnpHHakfo+F4GPGxVR+juk3e5dtXFtq1sITkYuPnA0AyoIICz/mBqZgE2N+7fUnNdS2jDSItG4VIkEg/ONP3VxaQrHD8T2/h2jOnct3V/rP7Rp1f6z+0a5dvpUHtM6/chH8qm4e4H7N1j/lX4ayRQRw+TwisY4fMKm0YfXtNwHjH01l1f6z+0ahYzE7NlDNcMgksFQhVBVSW0mJYcAeZOgrUel7UFtu0DtHZnd7JGbc3ZDLE8Z0muHmcKkjpdX+s/tGnV/rP7RqDexmUwWuSUNxRlQFlXtwCARllZkDtqNSawfpNQCdo8BRcJi3GxP+LJ4INTrrumAajrmRpHR6v9Z/aNOr/Wf2jUbD3s7ModwywSCqDRhKnhpOvp3TUjYt5xvUn4Udcw0j3q/1n9o06v8AWf2jXmxbzjepPwpsW843qT8KOuYaRjcwStGYloIIkzBHA6861Dom1LHKJftmBv8Aa7Wm92m4+Ue+t+xbzjepPwpsW843qT8KPMNIxt4NVAClgBwAMAfYBWfV/rP7RobTeW3qX8K82Lecb1J+FHmGke9X+s/tGnV/rP7RrzYt5xvUn4U2Lecb1J+FHXMNIwv4fdbefsnxj3VSfBv9Twv7va/prV2v2Wyt843ZPJO77KpPg1+p4X93tf01rTdvK9wdKlKVrApQ0oQUpSgFKUoUhY3oq1dYM6sTEHK9xAyiSFcIwFxdTowI1PfW+3hUVy6rDFEtkiexbLlABwEG4/Dv9ArdSoyA546FsbTa5N7MW1dygcgguLZbIr6neCzqddaYHoSxZbNbQgwQJe4+RWILLbDsRbUkDdWBoO6uhSjIdJHEnhVIdnoy0q2kVYW0uS2JbdULkiSZO7prNar/AETayAC0GyWWsqhYgG0wTMkkxrs01OunHU10aVWQvUjzXU43QPRZttdcps8+UBdo11sttTDXLjGWcszczChByrpdC/P4vE2GJVLVqy6lYzE3TeDBiQRHzaxAHE8a31F8FVJ6Sx0GP0fC8p8bFV42qrBB2U9P5Fo2Fy02uilXgzeq2f5pW8YdvOP6rfwV7s38sez/AN02b+WPZ/7rEsSr5Xmh4qqr5fXcj3ujQ7As7kqNDucyDEZYOqg/cKj/AP8APWsoXeygyF3YHAxGWI0GnDSp4R57Y4Dxft9NQ8XjjacK7AAqWDZR4s55kiNIIAJJ3oG6TR5ppsFT3rubL/RSuSXZySAPE4DNA7OmjMD3hiDNefI6STmeSwfxO0II8XQSAY4TOmprV8qCYz6yqxkHacTbHa4kernFZYbpDaFQryWBI3RwU5WPa4BtPTyka1HmmmxG967m2z0UqRlZxHdk9Ajs8ICiOACjuqRsG84/qt/BXNHTCxO00y55yjsBsrN2uAbT08precWwupbJ7a5lOUcpLBtYB4QASTvQIUmjzTTYNJddyXsG84/qt/BTYN5x/Vb+Cud8rrE7TSC05R2VMOe1wB09PKa2fKAyuxeAkZ5Ubs6jxtTBBgfZx0o8002DSXXcm7BvOP6rfwU2Decf1W/gqB8piYz65ssZV7ZGbL2onLrPAd86VlY6RD6K87mcboEoCROraCRGv8taPNNNg0l13Juwbzj+q38FNg3nH9Vv4K53yusTtNMoacniE5VaJnU6Rx9FbD0gMrMXgI2Rt0aPwy6NqdRw7/QYPNNNg0l13Juwbzj+q38FNg3nH9Vv4KhHpDdLZ9A+Q7o7fDL2tTMDTv8AQY9tdIBmCh9SSo3BxTtjtcu/h3TR5ppsGkuu5Iv2Gyt84/A8rfd+xVK8Gv1PC/u9r+mtXS9mhhtBMHTLrw+2qX4M/qeF/d7X9Na03ZXVR2/B0qUpWsgpSlAKUpQCleGvaoFKUqAUpSgFKUoAai+Cwb5Rx2Ugfo+F4qT42K7mFSqi+Cob5Rx2Ugfo+F4gnxsV3EV4Xj6lLjkueWnsN8dMlzy09hvjrj3sbcDnWCDEDh6v/uNddRc709k/FWJ/Wmwb3qQ8XjXtsQdTkzbttjoCRAGeS3cOJ5cDUdcbvlsqZyUQvshqDma3v7TVAWYBuGZmUSZFbsXjnt3Mu425mICtI1bLIBPaghe8qaxHSjngPI8RuF0bh7XDvPAemq8002Kqe9dzwY05UaFAdsgBtRlKkxn34QAgjXnA4kCshjmy22Eb5MTaIKkTOf5zcOhGus6cTFZDHvlDQNbmzjI0gkwCd7RZ59xB5xWsdKvE5TwJjZvO6YYAZtWJ4DmNdKjzTTYjSXXc8s48sDBRPm2uS9sqAJIbN85IIOrDisjNBIr2xeLW2vTYtsE1L2yuUKGK7Q5wVUZmOvAMe+s8Rj3WJAYG3n3UZhl4ECG3jqNOevCjY98twkCEiQEY5geJXe3hHPhII5UeaabBveu5oXpY5cxAEKXI2RkCcrSC4hhIJHIEd9bsRjTaJBy6ICYtaZZiB85rlmTyAMmJFer0hczZYHbyTkaJ4zObsxoDzOgr1ce5fLA7ZScjRIEz2uyRwPM6emjzTTYNJddzB8aQrsQsIwQjZayIII+c7IkNJgASdAK8+UGBgATLr9F4yjOw+k8Yajv4+msm6SeYjXMy9huKLm8rgV4d/wDrWVnpB2mBEJnEo2oPBRvdrvA4SO+jzTTYNJddzCzjC4aAsC3n+iO8r70AZ9SeY74niK9tY5mDwAQEDkbInOrruwA+8SARHoisR0q/HLyU9huFzs+Ny8bkvprOz0i7MFMLLMslGABXjMtpPFeZGvCjzTTYN713NfyiTpCnMUB+bkHaiEP0mo0gn0VJwV1rgzAoDPA2zMiVmM/oInmBWNzGOLy2ptmVkmG3e1AIzeNlMcBuProAccLj3dlEAZp1KMIymCDvcZ4DmNdKPNNNg3vXczx2EdhmJUkDxVIJH3sa5IURECAIEaQBwiPRyrvX1uZW3k4HxW7v2qqPg3dL4TDMSSxsWiSdSSbamSTxmslvBHAvVs19sY7xAsPzh7Zk9rXcfX+PCtbKRxrdRwY0+0ive53+OONII29+CWN4iiiwxGilKV9g2ClKUAr2vKUOkFKUocilKUApSlCiovgqW+UcdlAP6PheJI8bFdwNSqieCpb5Sx2UA/o+F4sRzxXcpmvC8fUFvNtiZyW578xn/ZWea55Ke23w0z3PIT22+Cme55Ce23wViaSa7h/emxCxeMvIxC2A+5MhyJYEwmqRJ5EmNDJGk4L0lfLR1fTMozZ3jKw1f6OYDbsGDOpAXeM4Ncnspw8tvT9SuecTiszZbasueAWYiBoHPYBIB4d8Nyg0VPWu5VX3yhnc6Rvho6vIzhc2doykduBbmJ3YGs6wF3qk4PE3XQFrao3NS7SpmInJB+0SO4kQTHGJxWUHY28xfKRnOiHTPw15GB9nprWMXi4+gtzB02h7QMBZjSeM8uG9RpJruR/fKHSzXPJT22+Gma55Ke23w1zxisVP0NuJUTnPZI3miOR0y92s8qyw2JxRIz2bajKSTnJhgSMvDWdGn7vsUTXcPNdNidmueSntt8NM1zyU9tvhrmHGYuJ2FucsxtD2g0FQcvdqDz7q2ticUFc7G2WVoUZyMy+Vw00PD0enRRNdw8102J2a55Ke23w0zXPJT22+GuecVi5jY2+LCc54ABkaI8bsxyPPlWVrE4o5ps2xuSu+e35PDlwnSZ5Rqomu4ea6bE7Nc8lPbb4aZrnkp7bfDXO63i/MW+CntnxhvDh4v/69HGs+s4rLOxt5s+WM50Ty+GvfA+z61KJruKryhOm55Ke0fhpmueSntt8NR8E1+GzhTvnLLEHLwExbHMEjTgRx41Cw+LxeUfNK0gwzsVaMs2865RDHgRAgnhSicqKryh0r7XMrbqdk+Oe79mqV4LNGDwv7va+8bNauG1um3LIgJSSM7aSJjscuFU7wZ/U8L+72v6a1osIUidFTsRWVGU7JYDn9+n3V7Ues0ePs/wDuHdWa2/8AMhw/4/Kf2ZI7qjfHyZOQTEgPxiRJ9Mcq1kVU/CBDtMS62kZUNlmvz85ZVBnZraxLMANAGHHgeB6WP6Wu7UwbYtribOH2ZU7S4buzzMHzaBRczRlOll+E6c3a9xWa9O11yOrO0VPjGddrgBAJALGFBIliASQBz0BP3GsqqQxN++cHdD2htTda0mQzbbYXgouHPvlTuuABDAiup0F0w2JYkLlVEC3BoSuKJO1tGDobYAnv2g7tfqJGimo7NKUrsClKUIKUpQClKUAqJ4KMR0ljoE/o+F5xzxXoqXUTwVcjpLHQpb9HwvDLprivKIrwvH1KXLaP5A9r/qm0fyB7X/VNu3m39dv46bdvNv67fx1iaSa7h5rpsRMTfvhvm7akZebeNJgTyB740jg06Y3sRiRGW0p3AdSBvyJXtaSDx1iPGnTDFPfNybdtwMmstbgtLZYGYxHPTUEa6RXgu4rmnk87fAj53ny8X/UnhRvXKlcyOJxU/RLEjWROXmYzcfRPDWZ3ayOIxOVfmlmTmGYGADplkiZ+7QzpGUsPdxGYZ0OXWYNv/JGo5an08ABWoXMVHYEweduMwO56csatzJ4ZRRvWu4c9OKxcfQpMEwG8YHgDPCOB58wtbUxGJzAG0uXMQTPigBlbjz1WO/X0HEXcRlfcJbTJJtx6c8HvnhyjWdax2mJnsGMw52pyRqeMZp+6O861G9cqHMjicVP0S8WEyOGWUPa1k6H0+jWsmxGJhItLJWWGbstBIHHUToT9nfpjYu4jx0PZPZNvtzAiT2Y11kz6q17XFx2BOXvSM87w4zljhzniaN65UOZNicQUebeU5AVyFS2dhqomRKnmdNfRWW3xOVPm1zENn1BAYAwV1EqSIE6wwmNaYi7iJORDECJNuZ8aYPdw9MzpArE3MV5GktztzEfNn7SdG0+wc6retdw/vlDZZxGJM5rSjcBG945GqnXWDz0meUa6xisV5lR2eY0zDfHa8U+uY041k93EQkJrlOfW324kZdTuzprJiOetLd3Ew0prlGXW3Gcjeza6KDwiTBOvCDetdw57ZxOJzDNaULJmCJHk8+fE93De7Qm7R/IHtf8AVRcJevSdpbMQIg2+JG/O9yPD0cfRK27ebf12/jo0k13I/vTYwv3HytuDsnxvR9lUnwY/U8L+72v6a1db99srfNvwPO33ft1SvBgfoeFA/wDXtf01rTd+yqHOlWSJJ/8AtKzazrodO/8A6rP7OH8/v7/xryvF/ggh+Cuqme0vEMKdu5BvdEWHcXGtIzgghmUMZXRWg6AgGAeIn7a3tg7e0F4om0C5Rcyrny9weMwH+lbWaPt7vxrSxrJdrpHbr1LVVb97HjZ2UVp8o1Iw6Osi411bNpbjGTcFtAxMESWiToSOPAmseisKbVpVYhnMtcYTDXXOa4ROuXMTA5CByqXSvtJCieDaKUFe1SnlKUoBSlBQgpSlAKieCrkdI46FLfo+F4ZdNcV5RFS6i+ClyOksdoT+j4XgJ54qvC8fUpcdu3m39dv46bdvNv67fx171j6r+yadY+q/smsTS5qKkHF7ZmJt5lGSIItmHk5WO/qOO7OveOeq4t8pcGViWy5N5Bk1GZiQd8gy/KdFgRJ6IxGvZbgPFPprmm3dzswLKGecoDHdEBvRLCTPKBGpJqtIq+zO4MRC5cywhBnI0v4r6vqBzXSZ4iNfV6xlcQwJVch+bbI0b0jMM4nXlMxAiThkvecbxtch4n6MxOuXhl8biTyrZdF0xlZl3IO6W+c5PyzAa6aTPoio0iVMFXET40Zl0m3OWIdZnjO9mj6sL2qlYO5dVYuIzN5QNsTqY0zaaR/r9pjBbs9poldMrdmIdZ7yd7N90LxrLDC6CM7MwykEZSJfNutpwGXSO/v40aQqTtu3m39dv46bdvNv67fx1zCl/L9I2bLxyGNoGkNHcV0jgPrVtYXctwBmzFpQlScq6HKZ4niJ14juijSFSdt282/rt/HTbt5t/Xb+OueUuz22jM2mVuwV3Bx4hufMc+VZMLpVBmaQGDnId5iDDDuhoMd2k95pCpO27ebf12/jpt282/rt/HUFhdIQZmBCkOch1cjRh6A2uXSQfRBWhdhszNJQBTkJy3I32jTMJggacxpRpCpO27ebf12/jpt282/rt/HXOC3tN9uKEjKeHC8J9PEHlyA41swouKyl2ZgJkZSJM7h+4aRzOs0aQqSb99srfNvwPO33ft1T/BRYwWFPfhrQH2bNZP8Ax66uN/EjKZDDTiVPOq30fhRatWrQMi3bW2CeYRQon7h/Os95t1s4FgTsq/ozXm0ww4UXyb6M0a0Jjj6q1tckRXncrpHFGkUUPxmZ7CxVYkVU7GBNKUr9AfQFKUoBSlKFFKUoQUpSgFKUoBUTwVuhekcdObXD4XgrN42K8kGKl1E8FboXpLHTP6vheCs3PFeSDFeF4+pS5dbXuf3dz4adbXuf3dz4a5eN6QfOcpKgcARHrBE10LONBUEhpjWEcj7iBWJkyXlA6581IuMXO0i5dTcywqXNDJhwIiRykEa6gwIwWyQtwbW9vhcp2d35sr5EzIPHekyTJIhV2YuylxixN0bmXRHEak5huyGHJuUmI1rUMHbmZu8QY2TRppEZOz9XhOvHWrhkvKBYppyp4cOZkXb0Zg2XZ3ogCMh55fG4zm4kruVnhrZXjcuvuFd63e1MyHMeNGhiBwgLwr3D4ZEIM3TuldbbGZMgnc1IBIk8q1HAJEZr3Zyzs3mc2YNOTtcp4mmGS8oMU05U8GFYCNvfJyxJt3ZkNmDGIEng0QIjKLes7blolXUXLoJfMG2d6VGhyfszIMQYMAgww9xWGRyTN1ZUCBbeBBBBG5pwg94gcAKNhkyss3d5807N9Pqjc7Mzp6SOBNMMl5QYppyp49olGXaXgS+YNs7sgeR+zxGkHKeIbfrAYc8717i3+HdGjDQD9k9n0cQzb1bDhkyss3YL5/o30+r2Ozx07iRw0pZw6KwYG6YYmDbfXMOB3OR4dw0GlMMl5QYppypnhJQyXuNKqINu9xAIYiZiTlMcoPfWg2o2xNx0zyZW042Y5MhKwGjeJYEFuOgg7BhkyhZuwLmf6N5Pep3OzGkCNNOGlazgLcRN3UMp+bbg8g+JxAMA+KNAIkFhkvKDFNOVPUsEEHa3eKGNnfjdEOupJysNdSTOpJGg9eyS5ba3oLhguzuwANCmkbp7Xfm5lYQdHra9z+7ufDTra9z+7ufDTDJeUGKacqcs4YxG2vTlInZ3pzZsyP3SBoeR7gNK6a4pQAIf3dz/AJWvetr3P7u58NOtr3P7u58NMMl5QYppypD6Qu5xpmAAn6O5qfsy1W+ica12xZuNAa5aR2CyBLoGMSSYk99Wy/i1yto/A/4dzu/ZqleDX6nhf3e1/TWvS72MGNYlTvM4wQvi8qdKlKVvOhSlKAUpSgFKUoUUpShBSlKAUpSgFRPBW6F6Rx0z+r4XgrNzxXkgxUuongreVekcdmZVnD4XiQPGxXfXhePqUttx7bGWRiR32rnw1t62vc/u7nw067b84ntL+NOu2/OJ7S/jWPDJeUGKacqeDEiZh/d3OX+X0171te5/d3Php1y35ae0v4065b84ntL+NMMl5QYppyo62vc/u7nw062vc/u7nw065b84ntL+NOuW/OJ7S/jTDJeUGKacqOtr3P7u58NOtr3P7u58NOuW/OJ7S/jTrlvzie0v40wyXlBimnKjra9z+7ufDTra9z+7ufDTrlvzie0v4065b84ntL+NMMl5QYppypycT4SpbYqyOWzQFRWJyEPluNmVQoLKU49ogcSAdl/wktKpYrcImF3dbmsNkBI0Hpj0TIrk4/pLYquIR7bi5dBdSJUWy6kXFg7jCyrDXtMykkRFT8V0vbPWCLdlltnLcLuqlwqLcJUZCGADaSRqCNONctJSvNDN/Cm0CQEvE73G2w0QsCxHaCyjiSPF5aV0cN0mlwZlzleR2dyD6Ru/d9oNcpekCy7QJh2CtcCpmAfZq7KGQjMGLqMwGnECalWOmMOERkI391ABDMq5iJB1CxJlo7Xeda0l5QPNCe2MUCTnAHPZ3PhqHd8IcOo7c+gAk/yqYuOtkdtB6My/jUfE9Wf6Q2T6SUn113BDC/yhWn/CYpocjF+FSkEJbJmRLED/AEE1TywIw+EDutu3am4VJV7iIBbtIGUgqGO8xEfR5eDGrbjcJgZhbqqx4Bbk6+mZiqns7N+1YZ7F27cNpbjbFyhti6gYqzi4kqfJkzlBI4VvRLFIfjCqLP8AJVf8mpsdYw15WBc27eFxLmSXIG1sOwBJkgagDlEVuPhUyLcF2wdoi23CWmNzdusyDM2QRlZWkgHQTrwrrp0Nh5AFgDJb2Y0YJs7hGZAOyewvpEenXWvg5hwrqEYZiCzbS7nlYy/O584AjQAwNe+r2/HOxCPg+mDcFpyq7zXQMl0ssW1MZtBJ0gqwlTNaML4TMUV7tgptMMcRbQOCxCm0uV5ACMzXUjU6TMRXYtdFWkChVMJmglnJlwQ5ZixLEjmxJqNfwVkzbFvO9rD7PZ5mB2F2AFkmN7YjUmRk4iuFxZg2dG49ne7buKivayTkcuPnAWAJKqQ0AGI4MK6Fcfwe6ONs3nZDb2jLCm4brlUWA124xJZyS2uY7oQcq7MV1C7dweUpSugKUpQgpSlAKUpQCtHgh/5LH/u+F/3Yqt9ck4XFWsTdv4W9YXa27aMt2y9z6I3CCCtxYnaH1CvG3hWKFkKh9EpVE690p/7GC/hb39xTr3Sn/sYL+Fvf3FY+haZHToXulUTr3Snn8F/C3v7inX+lPP4L+Fvf3FOhaZB0L3SqJ1/pTz+C/hb39xTr/Snn8F/C3v7inQtMg6F7pVE6/wBKefwX8Le/uKdf6U8/gv4W9/cU6FpkHQvdKonX+lPP4L+Fvf3FOv8ASnn8F/C3v7inQtMg6F4W0oXLAyxlyxpliIjuii2lC5QAFAgKAIjhEd1Ufr/Snn8F/C3v7inX+lPP4L+Fvf3FOhaZB0L0ojQcK0YbA27ZJRQCefcPJE9leeUaTJjWqZ1/pTz+C/hb39xTr/Snn8F/C3v7inQtMg5aulujnujcv3LR+rEffwP+tUjpXwaxayWm8PKDFj7Laz9k1N6/0p5/Bfwt7+4p1/pTz+C/hb39xWy721vY+IUan78ncNoxWcNaubQKgYXBMASGEAk/ZpNctrl4a2VxaMyJs9ijtbdFX5ggwbURGjEaQDyq63b3STGTdwJYAgN1S7IkQYO300NSejcLsrNq1M7O2qTwnIoWY+6tcV6itV7wInvuWK1f8FJxmJxvz0h5dLAbKrKSFdzfFoiCrZWaIg6itXQNu5ibxtlXt2beKLlFLJlTqqAIQG3UZjJXvYzxIr6BiLIdSpLAHmjMjd+jKQR91a8DgksrlQGCSxLMzMWYySzMSSftPo5VxGsMX+pwsaKngqGN6PvNauI9q68W76YZUOiXDfxAts0sAsWjh8jHgFaIPGZf6F+cxF23Yhms2ChgBjcz3zeAk9rKVn7atdK8Us0OHKviMG2IxKs1u6LOdcwbMkqtnEqQwUzlLMgI5yOVR+kuibi3VULfe0lpBaNvKXzKxLJtGcLZJ0BfLquWGXKRVwpV6aAClKV2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539837"/>
            <a:ext cx="4114800" cy="301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05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893</TotalTime>
  <Words>316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The North Wind and the Sun</vt:lpstr>
      <vt:lpstr>What is a fable?</vt:lpstr>
      <vt:lpstr>What are the elements of a fable?</vt:lpstr>
      <vt:lpstr>Who is Aesop?</vt:lpstr>
      <vt:lpstr>The North Wind and the Sun</vt:lpstr>
      <vt:lpstr>A1 Sequencing </vt:lpstr>
      <vt:lpstr>A2 Cause and Effect</vt:lpstr>
      <vt:lpstr>A3 Consequences and Implications</vt:lpstr>
      <vt:lpstr>A3 Consequences and Implications </vt:lpstr>
      <vt:lpstr>A3 Consequences and Implications sample letter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North Wind and the Sun</dc:title>
  <dc:creator>Jessica</dc:creator>
  <cp:lastModifiedBy>SDTC-WS2</cp:lastModifiedBy>
  <cp:revision>19</cp:revision>
  <dcterms:created xsi:type="dcterms:W3CDTF">2006-08-16T00:00:00Z</dcterms:created>
  <dcterms:modified xsi:type="dcterms:W3CDTF">2015-07-15T14:55:02Z</dcterms:modified>
</cp:coreProperties>
</file>