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58" r:id="rId4"/>
    <p:sldId id="256" r:id="rId5"/>
    <p:sldId id="259" r:id="rId6"/>
    <p:sldId id="257" r:id="rId7"/>
    <p:sldId id="264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885070-0A1D-48D3-9105-795DA0C44E00}" type="datetimeFigureOut">
              <a:rPr lang="en-US" smtClean="0"/>
              <a:t>7/16/2015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BAD863-20EB-45A2-B2CF-B5D4376184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Created &amp; Modified by: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DeMarco/</a:t>
            </a:r>
            <a:r>
              <a:rPr lang="en-US" dirty="0" err="1" smtClean="0"/>
              <a:t>Klenkel</a:t>
            </a:r>
            <a:endParaRPr lang="en-US" dirty="0"/>
          </a:p>
          <a:p>
            <a:r>
              <a:rPr lang="en-US" dirty="0" smtClean="0"/>
              <a:t>Cape St. Claire Elementary, AACPS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</a:t>
            </a:r>
            <a:endParaRPr lang="en-US" dirty="0"/>
          </a:p>
          <a:p>
            <a:r>
              <a:rPr lang="en-US" smtClean="0"/>
              <a:t>2014-2015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Theme/Concept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/>
              <a:t>(Rung 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group determine if the change the house experienced was positive or negative. Why?</a:t>
            </a:r>
          </a:p>
          <a:p>
            <a:r>
              <a:rPr lang="en-US" dirty="0" smtClean="0"/>
              <a:t>Write your thoughts on your paper.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Independently</a:t>
            </a:r>
            <a:r>
              <a:rPr lang="en-US" dirty="0" smtClean="0"/>
              <a:t>: write a diary entry as the house saying why you are sad.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Socratic Seminar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and why can memories made us sad?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does laughter and song effect the mood of our lives?</a:t>
            </a:r>
          </a:p>
          <a:p>
            <a:endParaRPr lang="en-US" dirty="0" smtClean="0"/>
          </a:p>
          <a:p>
            <a:r>
              <a:rPr lang="en-US" dirty="0" smtClean="0"/>
              <a:t>How can memories shape our present experience?</a:t>
            </a:r>
            <a:endParaRPr lang="en-US" dirty="0"/>
          </a:p>
        </p:txBody>
      </p:sp>
      <p:pic>
        <p:nvPicPr>
          <p:cNvPr id="3075" name="Picture 3" descr="C:\Documents and Settings\salva\Local Settings\Temporary Internet Files\Content.IE5\W2X5EJGV\MC9003841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9914"/>
            <a:ext cx="1538021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066800"/>
            <a:ext cx="5723468" cy="1828090"/>
          </a:xfrm>
        </p:spPr>
        <p:txBody>
          <a:bodyPr/>
          <a:lstStyle/>
          <a:p>
            <a:r>
              <a:rPr lang="en-US" dirty="0" smtClean="0"/>
              <a:t>Jacob’s Ladder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048000"/>
            <a:ext cx="5712179" cy="2212622"/>
          </a:xfrm>
        </p:spPr>
        <p:txBody>
          <a:bodyPr>
            <a:normAutofit/>
          </a:bodyPr>
          <a:lstStyle/>
          <a:p>
            <a:r>
              <a:rPr lang="en-US" dirty="0" smtClean="0"/>
              <a:t>Just like we climb up a ladder, we “climb up” in understanding text.</a:t>
            </a:r>
          </a:p>
          <a:p>
            <a:endParaRPr lang="en-US" dirty="0"/>
          </a:p>
          <a:p>
            <a:r>
              <a:rPr lang="en-US" dirty="0" smtClean="0"/>
              <a:t>- Talk with your teammates about what makes a poem different than prose?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Review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Abandoned: </a:t>
            </a:r>
            <a:r>
              <a:rPr lang="en-US" dirty="0" smtClean="0"/>
              <a:t>deserted, empty </a:t>
            </a:r>
          </a:p>
          <a:p>
            <a:endParaRPr lang="en-US" dirty="0" smtClean="0"/>
          </a:p>
          <a:p>
            <a:r>
              <a:rPr lang="en-US" b="1" u="sng" dirty="0" smtClean="0"/>
              <a:t>O’er: </a:t>
            </a:r>
            <a:r>
              <a:rPr lang="en-US" dirty="0" smtClean="0"/>
              <a:t>over</a:t>
            </a:r>
          </a:p>
          <a:p>
            <a:endParaRPr lang="en-US" dirty="0" smtClean="0"/>
          </a:p>
          <a:p>
            <a:r>
              <a:rPr lang="en-US" b="1" dirty="0" smtClean="0"/>
              <a:t>Deserted</a:t>
            </a:r>
            <a:r>
              <a:rPr lang="en-US" dirty="0" smtClean="0"/>
              <a:t>: empty, abandoned, remote</a:t>
            </a:r>
          </a:p>
          <a:p>
            <a:endParaRPr lang="en-US" dirty="0" smtClean="0"/>
          </a:p>
          <a:p>
            <a:r>
              <a:rPr lang="en-US" b="1" u="sng" dirty="0" smtClean="0"/>
              <a:t>Gazes:</a:t>
            </a:r>
            <a:r>
              <a:rPr lang="en-US" b="1" dirty="0" smtClean="0"/>
              <a:t> </a:t>
            </a:r>
            <a:r>
              <a:rPr lang="en-US" dirty="0" smtClean="0"/>
              <a:t>stares, looks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b="1" u="sng" dirty="0" smtClean="0"/>
              <a:t>Austere: </a:t>
            </a:r>
            <a:r>
              <a:rPr lang="en-US" dirty="0" smtClean="0"/>
              <a:t>serious, unsmiling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0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5052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Cooper Black" pitchFamily="18" charset="0"/>
              </a:rPr>
              <a:t>Remembering</a:t>
            </a:r>
            <a:br>
              <a:rPr lang="en-US" sz="6000" dirty="0" smtClean="0">
                <a:latin typeface="Cooper Black" pitchFamily="18" charset="0"/>
              </a:rPr>
            </a:br>
            <a:r>
              <a:rPr lang="en-US" sz="6000" dirty="0">
                <a:latin typeface="Cooper Black" pitchFamily="18" charset="0"/>
              </a:rPr>
              <a:t/>
            </a:r>
            <a:br>
              <a:rPr lang="en-US" sz="6000" dirty="0">
                <a:latin typeface="Cooper Black" pitchFamily="18" charset="0"/>
              </a:rPr>
            </a:br>
            <a:r>
              <a:rPr lang="en-US" sz="4000" dirty="0" smtClean="0">
                <a:latin typeface="Cooper Black" pitchFamily="18" charset="0"/>
              </a:rPr>
              <a:t>- Pause after each stanza and discuss in your own words.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1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66800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Bookman Old Style" pitchFamily="18" charset="0"/>
              </a:rPr>
              <a:t>Group/Partner Read </a:t>
            </a:r>
            <a:endParaRPr lang="en-US" sz="6000" b="1" dirty="0">
              <a:latin typeface="Bookman Old Style" pitchFamily="18" charset="0"/>
            </a:endParaRPr>
          </a:p>
        </p:txBody>
      </p:sp>
      <p:pic>
        <p:nvPicPr>
          <p:cNvPr id="1026" name="Picture 2" descr="C:\Documents and Settings\salva\Local Settings\Temporary Internet Files\Content.IE5\J73MHEVI\MP9004465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980" y="3581400"/>
            <a:ext cx="305896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965245" cy="1562867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Personification </a:t>
            </a:r>
            <a:br>
              <a:rPr lang="en-US" sz="5300" b="1" dirty="0" smtClean="0"/>
            </a:br>
            <a:r>
              <a:rPr lang="en-US" sz="3200" b="1" dirty="0" smtClean="0"/>
              <a:t>(</a:t>
            </a:r>
            <a:r>
              <a:rPr lang="en-US" sz="3600" b="1" dirty="0" smtClean="0"/>
              <a:t>Rung 1)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196405" cy="3603812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Personification</a:t>
            </a:r>
            <a:r>
              <a:rPr lang="en-US" dirty="0" smtClean="0"/>
              <a:t> is a literary term used when writers give human characteristics to objects.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object shows personification in the poem?</a:t>
            </a:r>
          </a:p>
          <a:p>
            <a:pPr lvl="1"/>
            <a:r>
              <a:rPr lang="en-US" dirty="0" smtClean="0"/>
              <a:t>Turn and Talk</a:t>
            </a:r>
          </a:p>
          <a:p>
            <a:pPr lvl="1"/>
            <a:r>
              <a:rPr lang="en-US" dirty="0" smtClean="0"/>
              <a:t>Highlight or circle the qualities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 a comic strip of the house’s human characteristics.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sklenkel\Local Settings\Temporary Internet Files\Content.IE5\PP4WK3QG\MP90042759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87354"/>
            <a:ext cx="2901778" cy="371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sklenkel\Local Settings\Temporary Internet Files\Content.IE5\U9AESNT3\MC9004338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 rot="21402936">
            <a:off x="3225600" y="1859693"/>
            <a:ext cx="2590800" cy="2286000"/>
          </a:xfrm>
          <a:prstGeom prst="wedgeEllipseCallout">
            <a:avLst>
              <a:gd name="adj1" fmla="val 41615"/>
              <a:gd name="adj2" fmla="val 557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2209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“I’m so lonely”</a:t>
            </a:r>
            <a:endParaRPr lang="en-US" sz="4000" dirty="0"/>
          </a:p>
        </p:txBody>
      </p:sp>
      <p:pic>
        <p:nvPicPr>
          <p:cNvPr id="2051" name="Picture 3" descr="C:\Documents and Settings\sklenkel\Local Settings\Temporary Internet Files\Content.IE5\C3850LHY\MC90042316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649620"/>
            <a:ext cx="862914" cy="8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Inferencing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(Rung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BK + TC = I</a:t>
            </a:r>
          </a:p>
          <a:p>
            <a:pPr marL="0" indent="0" algn="ctr">
              <a:buNone/>
            </a:pPr>
            <a:r>
              <a:rPr lang="en-US" sz="2800" dirty="0" smtClean="0"/>
              <a:t>Why do you think the house feels sad and lonely? </a:t>
            </a:r>
          </a:p>
          <a:p>
            <a:pPr marL="0" indent="0">
              <a:buNone/>
            </a:pPr>
            <a:r>
              <a:rPr lang="en-US" sz="3600" b="1" dirty="0" smtClean="0"/>
              <a:t>_________ + __________ = I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2050" name="Picture 2" descr="C:\Documents and Settings\salva\Local Settings\Temporary Internet Files\Content.IE5\W2X5EJGV\MC9004343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12065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5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Rung 2 </a:t>
            </a:r>
            <a:r>
              <a:rPr lang="en-US" sz="3100" dirty="0" smtClean="0"/>
              <a:t>(Inferencing Continued…)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house would prefer to return to “days of love?” Why or why not? Use lines from the poem to support your inference.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Complete independently on your ladder</a:t>
            </a:r>
          </a:p>
          <a:p>
            <a:pPr marL="0" indent="0" algn="ctr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1752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512</TotalTime>
  <Words>259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Bookman Old Style</vt:lpstr>
      <vt:lpstr>Brush Script MT</vt:lpstr>
      <vt:lpstr>Constantia</vt:lpstr>
      <vt:lpstr>Cooper Black</vt:lpstr>
      <vt:lpstr>Franklin Gothic Book</vt:lpstr>
      <vt:lpstr>Rage Italic</vt:lpstr>
      <vt:lpstr>Pushpin</vt:lpstr>
      <vt:lpstr>Created &amp; Modified by:</vt:lpstr>
      <vt:lpstr>Jacob’s Ladder</vt:lpstr>
      <vt:lpstr>Vocabulary Review </vt:lpstr>
      <vt:lpstr>Remembering  - Pause after each stanza and discuss in your own words. </vt:lpstr>
      <vt:lpstr>PowerPoint Presentation</vt:lpstr>
      <vt:lpstr>Personification  (Rung 1) </vt:lpstr>
      <vt:lpstr>PowerPoint Presentation</vt:lpstr>
      <vt:lpstr>Inferencing (Rung 2)</vt:lpstr>
      <vt:lpstr>Rung 2 (Inferencing Continued…)</vt:lpstr>
      <vt:lpstr>Theme/Concept (Rung 3)</vt:lpstr>
      <vt:lpstr>Socratic Seminar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Alva, Sabrina</dc:creator>
  <cp:lastModifiedBy>SDTC-WS2</cp:lastModifiedBy>
  <cp:revision>17</cp:revision>
  <dcterms:created xsi:type="dcterms:W3CDTF">2013-05-08T12:24:36Z</dcterms:created>
  <dcterms:modified xsi:type="dcterms:W3CDTF">2015-07-16T16:24:53Z</dcterms:modified>
</cp:coreProperties>
</file>