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EB8486B-4E9D-49BD-B461-F41118320CB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8C2381D-D93C-4058-A717-76F0CDC5945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800600" cy="1600327"/>
          </a:xfrm>
        </p:spPr>
        <p:txBody>
          <a:bodyPr/>
          <a:lstStyle/>
          <a:p>
            <a:r>
              <a:rPr lang="en-US" dirty="0" smtClean="0"/>
              <a:t>The Lion and the Gnat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Originally told by Aesop</a:t>
            </a:r>
            <a:endParaRPr lang="en-US" dirty="0"/>
          </a:p>
        </p:txBody>
      </p:sp>
      <p:pic>
        <p:nvPicPr>
          <p:cNvPr id="1026" name="Picture 2" descr="http://t1.gstatic.com/images?q=tbn:ANd9GcSrFEtBSIZgya50xxIWxqI5b2H3rYaYVdCXSie41OaEny_TFMwl:drquhzha334yp.cloudfront.net/assets/artangels/stock/eb1187.jpg%3Fwidth%3D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743200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0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What are </a:t>
            </a:r>
            <a:r>
              <a:rPr lang="en-US" sz="4400" dirty="0" smtClean="0"/>
              <a:t>the </a:t>
            </a:r>
            <a:r>
              <a:rPr lang="en-US" sz="4400" dirty="0"/>
              <a:t>elements of a fable</a:t>
            </a:r>
            <a:r>
              <a:rPr lang="en-US" sz="4400" dirty="0" smtClean="0"/>
              <a:t>?</a:t>
            </a:r>
          </a:p>
          <a:p>
            <a:r>
              <a:rPr lang="en-US" sz="4400" dirty="0" smtClean="0"/>
              <a:t>How can you determine the theme of a fable?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0663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Sequencing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524000"/>
            <a:ext cx="84582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Draw three scenes in sequence that show the main events from the story. Title each scene.</a:t>
            </a:r>
            <a:endParaRPr lang="en-US" sz="4000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" y="4078406"/>
            <a:ext cx="8153400" cy="1865194"/>
            <a:chOff x="381000" y="4078406"/>
            <a:chExt cx="8153400" cy="1865194"/>
          </a:xfrm>
        </p:grpSpPr>
        <p:sp>
          <p:nvSpPr>
            <p:cNvPr id="4" name="Rectangle 3"/>
            <p:cNvSpPr/>
            <p:nvPr/>
          </p:nvSpPr>
          <p:spPr>
            <a:xfrm>
              <a:off x="381000" y="4078406"/>
              <a:ext cx="2438400" cy="1828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276600" y="4114800"/>
              <a:ext cx="2438400" cy="1828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096000" y="4114800"/>
              <a:ext cx="2438400" cy="1828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43442" y="4194412"/>
            <a:ext cx="7480542" cy="1670785"/>
            <a:chOff x="743442" y="4194412"/>
            <a:chExt cx="7480542" cy="1670785"/>
          </a:xfrm>
        </p:grpSpPr>
        <p:pic>
          <p:nvPicPr>
            <p:cNvPr id="2050" name="Picture 2" descr="http://t2.gstatic.com/images?q=tbn:ANd9GcSYXJ3rRibrice9xFuOYvEbBiet-XQc-xAWImbYTkIhPk0nMtbl:www.web-books.com/Classics/Books/B0/B274/MAIN/images/227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442" y="4236421"/>
              <a:ext cx="1713516" cy="1512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http://t1.gstatic.com/images?q=tbn:ANd9GcSTxNQBGQrhdA6CH64eMb5x8q7cHbSZK6NLNRsw4NYZ770JRBAS:englishgenie.com/wp-content/uploads/2012/10/the-gnat-and-the-lion1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4194412"/>
              <a:ext cx="1670784" cy="1670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http://img1.etsystatic.com/000/0/6380669/il_170x135.365827699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4999" y="4326747"/>
              <a:ext cx="1861601" cy="14783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9" name="Straight Arrow Connector 8"/>
          <p:cNvCxnSpPr/>
          <p:nvPr/>
        </p:nvCxnSpPr>
        <p:spPr>
          <a:xfrm>
            <a:off x="2971800" y="4992806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17358" y="5002509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69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Cause and Effect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caused the gnat to get caught? What effect did it have on him? Show your ideas on your poster.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1049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Consequences and Implications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do you see as consequences of the following situations in life: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-Being smaller than other creatures?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  -Being larger that other creatures?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  - Being too clever?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- Being too proud?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9276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101</TotalTime>
  <Words>117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Thatch</vt:lpstr>
      <vt:lpstr>The Lion and the Gnat</vt:lpstr>
      <vt:lpstr>Review</vt:lpstr>
      <vt:lpstr>Sequencing</vt:lpstr>
      <vt:lpstr>Cause and Effect</vt:lpstr>
      <vt:lpstr>Consequences and Implications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Lion and the Gnat</dc:title>
  <dc:creator>Demarco, Jessica M</dc:creator>
  <cp:lastModifiedBy>SDTC-WS2</cp:lastModifiedBy>
  <cp:revision>8</cp:revision>
  <dcterms:created xsi:type="dcterms:W3CDTF">2013-10-15T18:43:06Z</dcterms:created>
  <dcterms:modified xsi:type="dcterms:W3CDTF">2015-07-15T15:01:36Z</dcterms:modified>
</cp:coreProperties>
</file>