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113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1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0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3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3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56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9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8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9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2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4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83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519DCE-C9F8-474E-B2C2-5D4EDB5F8C5C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05FE2EE-3DA1-41D9-97AF-EA230838879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84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Mr. Putter and Tabby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Comparing &amp; Contrasting Text to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48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Students, you will be creating a PowerPoint presentation to compare and contrast two Mr. Putter and Tabby texts written by Cynthia </a:t>
            </a:r>
            <a:r>
              <a:rPr lang="en-US" dirty="0" smtClean="0"/>
              <a:t>Rylant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Your PowerPoint presentation must explain how each of the following are </a:t>
            </a:r>
            <a:r>
              <a:rPr lang="en-US" b="1" u="sng" dirty="0" smtClean="0">
                <a:solidFill>
                  <a:srgbClr val="FF0000"/>
                </a:solidFill>
              </a:rPr>
              <a:t>alike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0000"/>
                </a:solidFill>
              </a:rPr>
              <a:t>different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Characters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Setting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Problem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Solution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750" y="213741"/>
            <a:ext cx="14097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1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60152" cy="1499616"/>
          </a:xfrm>
        </p:spPr>
        <p:txBody>
          <a:bodyPr/>
          <a:lstStyle/>
          <a:p>
            <a:r>
              <a:rPr lang="en-US" dirty="0" smtClean="0"/>
              <a:t>Books that I am Comparing and Contrasting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00617"/>
              </p:ext>
            </p:extLst>
          </p:nvPr>
        </p:nvGraphicFramePr>
        <p:xfrm>
          <a:off x="1643380" y="2594186"/>
          <a:ext cx="815213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2130"/>
              </a:tblGrid>
              <a:tr h="109177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Book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 Title:</a:t>
                      </a:r>
                    </a:p>
                    <a:p>
                      <a:endParaRPr lang="en-US" sz="24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Author: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9177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Book Title:</a:t>
                      </a:r>
                    </a:p>
                    <a:p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Author: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9177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My Name:</a:t>
                      </a:r>
                    </a:p>
                    <a:p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Date: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8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46194"/>
              </p:ext>
            </p:extLst>
          </p:nvPr>
        </p:nvGraphicFramePr>
        <p:xfrm>
          <a:off x="1917700" y="1759796"/>
          <a:ext cx="8723631" cy="4675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7877"/>
                <a:gridCol w="2907877"/>
                <a:gridCol w="2907877"/>
              </a:tblGrid>
              <a:tr h="8971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Characters in Mr.</a:t>
                      </a:r>
                      <a:r>
                        <a:rPr lang="en-US" sz="2400" baseline="0" dirty="0" smtClean="0"/>
                        <a:t> Putter and Tabby Pour the Tea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Characters in Both Books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Characters in My</a:t>
                      </a:r>
                      <a:r>
                        <a:rPr lang="en-US" sz="2400" baseline="0" dirty="0" smtClean="0"/>
                        <a:t> Book</a:t>
                      </a:r>
                      <a:endParaRPr lang="en-US" sz="2400" dirty="0"/>
                    </a:p>
                  </a:txBody>
                  <a:tcPr/>
                </a:tc>
              </a:tr>
              <a:tr h="3486574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Mr. Putter</a:t>
                      </a:r>
                    </a:p>
                    <a:p>
                      <a:pPr algn="ctr"/>
                      <a:r>
                        <a:rPr lang="en-US" sz="2400" i="1" dirty="0" smtClean="0"/>
                        <a:t>Tabby</a:t>
                      </a:r>
                    </a:p>
                    <a:p>
                      <a:pPr algn="ctr"/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1" t="25480" r="8641" b="14878"/>
          <a:stretch/>
        </p:blipFill>
        <p:spPr>
          <a:xfrm>
            <a:off x="10401299" y="0"/>
            <a:ext cx="1657351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0201"/>
              </p:ext>
            </p:extLst>
          </p:nvPr>
        </p:nvGraphicFramePr>
        <p:xfrm>
          <a:off x="1532279" y="2217420"/>
          <a:ext cx="9098280" cy="4368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760"/>
                <a:gridCol w="3032760"/>
                <a:gridCol w="3032760"/>
              </a:tblGrid>
              <a:tr h="10854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Settings in Mr.</a:t>
                      </a:r>
                      <a:r>
                        <a:rPr lang="en-US" sz="2400" baseline="0" dirty="0" smtClean="0"/>
                        <a:t> Putter and Tabby Pour the Tea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Settings </a:t>
                      </a:r>
                      <a:r>
                        <a:rPr lang="en-US" sz="2400" dirty="0" smtClean="0"/>
                        <a:t>in Both Books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Settings </a:t>
                      </a:r>
                      <a:r>
                        <a:rPr lang="en-US" sz="2400" dirty="0" smtClean="0"/>
                        <a:t>in My</a:t>
                      </a:r>
                      <a:r>
                        <a:rPr lang="en-US" sz="2400" baseline="0" dirty="0" smtClean="0"/>
                        <a:t> Book</a:t>
                      </a:r>
                      <a:endParaRPr lang="en-US" sz="2400" dirty="0"/>
                    </a:p>
                  </a:txBody>
                  <a:tcPr/>
                </a:tc>
              </a:tr>
              <a:tr h="31797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xplosion 2 4"/>
          <p:cNvSpPr/>
          <p:nvPr/>
        </p:nvSpPr>
        <p:spPr>
          <a:xfrm rot="2506548">
            <a:off x="9028820" y="189148"/>
            <a:ext cx="3354128" cy="2381811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1986150">
            <a:off x="9658350" y="873359"/>
            <a:ext cx="217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– Settings include weather, time of day and location!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4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738780"/>
              </p:ext>
            </p:extLst>
          </p:nvPr>
        </p:nvGraphicFramePr>
        <p:xfrm>
          <a:off x="1532279" y="2217420"/>
          <a:ext cx="9098280" cy="4368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760"/>
                <a:gridCol w="3032760"/>
                <a:gridCol w="3032760"/>
              </a:tblGrid>
              <a:tr h="10854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Problem in Mr.</a:t>
                      </a:r>
                      <a:r>
                        <a:rPr lang="en-US" sz="2400" baseline="0" dirty="0" smtClean="0"/>
                        <a:t> Putter and Tabby Pour the Tea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Problem </a:t>
                      </a:r>
                      <a:r>
                        <a:rPr lang="en-US" sz="2400" dirty="0" smtClean="0"/>
                        <a:t>in Both Books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Problem </a:t>
                      </a:r>
                      <a:r>
                        <a:rPr lang="en-US" sz="2400" dirty="0" smtClean="0"/>
                        <a:t>in My</a:t>
                      </a:r>
                      <a:r>
                        <a:rPr lang="en-US" sz="2400" baseline="0" dirty="0" smtClean="0"/>
                        <a:t> Book</a:t>
                      </a:r>
                      <a:endParaRPr lang="en-US" sz="2400" dirty="0"/>
                    </a:p>
                  </a:txBody>
                  <a:tcPr/>
                </a:tc>
              </a:tr>
              <a:tr h="31797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910" y="313048"/>
            <a:ext cx="2025015" cy="167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8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118516"/>
              </p:ext>
            </p:extLst>
          </p:nvPr>
        </p:nvGraphicFramePr>
        <p:xfrm>
          <a:off x="1532279" y="2217420"/>
          <a:ext cx="9098280" cy="4368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760"/>
                <a:gridCol w="3032760"/>
                <a:gridCol w="3032760"/>
              </a:tblGrid>
              <a:tr h="10854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Solution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in Mr.</a:t>
                      </a:r>
                      <a:r>
                        <a:rPr lang="en-US" sz="2400" baseline="0" dirty="0" smtClean="0"/>
                        <a:t> Putter and Tabby Pour the Tea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Solution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in Both Books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Solution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in My</a:t>
                      </a:r>
                      <a:r>
                        <a:rPr lang="en-US" sz="2400" baseline="0" dirty="0" smtClean="0"/>
                        <a:t> Book</a:t>
                      </a:r>
                      <a:endParaRPr lang="en-US" sz="2400" dirty="0"/>
                    </a:p>
                  </a:txBody>
                  <a:tcPr/>
                </a:tc>
              </a:tr>
              <a:tr h="317971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244" y="127445"/>
            <a:ext cx="2017925" cy="195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Your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the directions below to save your work.</a:t>
            </a:r>
          </a:p>
          <a:p>
            <a:r>
              <a:rPr lang="en-US" dirty="0" smtClean="0"/>
              <a:t>Click: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Type in your name followed by Putter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774" y="3260725"/>
            <a:ext cx="898525" cy="3408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774" y="3690956"/>
            <a:ext cx="873085" cy="4365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4774" y="4145884"/>
            <a:ext cx="3276190" cy="4666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9419" y="5060955"/>
            <a:ext cx="1504762" cy="2666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3174" y="5384855"/>
            <a:ext cx="1127491" cy="39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023180"/>
              </p:ext>
            </p:extLst>
          </p:nvPr>
        </p:nvGraphicFramePr>
        <p:xfrm>
          <a:off x="3479799" y="392024"/>
          <a:ext cx="7988301" cy="627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2051051"/>
                <a:gridCol w="2120900"/>
                <a:gridCol w="1892300"/>
              </a:tblGrid>
              <a:tr h="621436"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Broadway" panose="04040905080B020205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Broadway" panose="04040905080B02020502" pitchFamily="82" charset="0"/>
                        </a:rPr>
                        <a:t>3</a:t>
                      </a:r>
                      <a:endParaRPr lang="en-US" sz="4800" dirty="0">
                        <a:latin typeface="Broadway" panose="04040905080B020205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Broadway" panose="04040905080B02020502" pitchFamily="82" charset="0"/>
                        </a:rPr>
                        <a:t>2</a:t>
                      </a:r>
                      <a:endParaRPr lang="en-US" sz="4800" dirty="0">
                        <a:latin typeface="Broadway" panose="04040905080B020205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Broadway" panose="04040905080B02020502" pitchFamily="82" charset="0"/>
                        </a:rPr>
                        <a:t>1</a:t>
                      </a:r>
                      <a:endParaRPr lang="en-US" sz="4800" dirty="0">
                        <a:latin typeface="Broadway" panose="04040905080B02020502" pitchFamily="82" charset="0"/>
                      </a:endParaRPr>
                    </a:p>
                  </a:txBody>
                  <a:tcPr/>
                </a:tc>
              </a:tr>
              <a:tr h="70017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Characters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characters were identified in each book.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Some of the characters</a:t>
                      </a:r>
                      <a:r>
                        <a:rPr lang="en-US" sz="1400" baseline="0" dirty="0" smtClean="0"/>
                        <a:t> were identified in each book.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Fewer than two characters were identified in each book.</a:t>
                      </a:r>
                      <a:endParaRPr lang="en-US" sz="1400" dirty="0"/>
                    </a:p>
                  </a:txBody>
                  <a:tcPr/>
                </a:tc>
              </a:tr>
              <a:tr h="7687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Settings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student has identified three or more setting characteristics.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student</a:t>
                      </a:r>
                      <a:r>
                        <a:rPr lang="en-US" sz="1400" baseline="0" dirty="0" smtClean="0"/>
                        <a:t> has identified 2-3 setting characteristics.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Fewer</a:t>
                      </a:r>
                      <a:r>
                        <a:rPr lang="en-US" sz="1400" baseline="0" dirty="0" smtClean="0"/>
                        <a:t> than two setting characteristics were identified.</a:t>
                      </a:r>
                      <a:endParaRPr lang="en-US" sz="1400" dirty="0"/>
                    </a:p>
                  </a:txBody>
                  <a:tcPr/>
                </a:tc>
              </a:tr>
              <a:tr h="13970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Problem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student has clearly explained the problem in each story.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student has explained the problem in each story</a:t>
                      </a:r>
                      <a:r>
                        <a:rPr lang="en-US" sz="1400" baseline="0" dirty="0" smtClean="0"/>
                        <a:t>, but it is a little difficult to understand </a:t>
                      </a:r>
                      <a:r>
                        <a:rPr lang="en-US" sz="1400" b="1" u="sng" baseline="0" dirty="0" smtClean="0"/>
                        <a:t>or</a:t>
                      </a:r>
                      <a:r>
                        <a:rPr lang="en-US" sz="1400" b="0" u="none" baseline="0" dirty="0" smtClean="0"/>
                        <a:t> the student has only clearly explained one story’s problem.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student’s explanation of the problem in each text was unclear or incorrect.</a:t>
                      </a:r>
                      <a:endParaRPr lang="en-US" sz="1400" dirty="0"/>
                    </a:p>
                  </a:txBody>
                  <a:tcPr/>
                </a:tc>
              </a:tr>
              <a:tr h="13970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Solution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student has clearly explained</a:t>
                      </a:r>
                      <a:r>
                        <a:rPr lang="en-US" sz="1400" baseline="0" dirty="0" smtClean="0"/>
                        <a:t> the solution in each story.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student has explained</a:t>
                      </a:r>
                      <a:r>
                        <a:rPr lang="en-US" sz="1400" baseline="0" dirty="0" smtClean="0"/>
                        <a:t> the solution in each story, but it is a little difficult to understand </a:t>
                      </a:r>
                      <a:r>
                        <a:rPr lang="en-US" sz="1400" b="1" u="sng" baseline="0" dirty="0" smtClean="0"/>
                        <a:t>or</a:t>
                      </a:r>
                      <a:r>
                        <a:rPr lang="en-US" sz="1400" b="0" u="none" baseline="0" dirty="0" smtClean="0"/>
                        <a:t> the student has only clearly explained one story’s solution.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student’s explanation of the solution in each text was unclear or incorrect.</a:t>
                      </a:r>
                      <a:endParaRPr lang="en-US" sz="1400" dirty="0"/>
                    </a:p>
                  </a:txBody>
                  <a:tcPr/>
                </a:tc>
              </a:tr>
              <a:tr h="11176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Presentation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PowerPoint</a:t>
                      </a:r>
                      <a:r>
                        <a:rPr lang="en-US" sz="1400" baseline="0" dirty="0" smtClean="0"/>
                        <a:t> presentation was neat and each slide was complete.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PowerPoint presentation was neat and each slide had</a:t>
                      </a:r>
                      <a:r>
                        <a:rPr lang="en-US" sz="1400" baseline="0" dirty="0" smtClean="0"/>
                        <a:t> most of the information completed.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PowerPoint presentation was incomplete. Slides and activities were not finished.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09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</TotalTime>
  <Words>412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Broadway</vt:lpstr>
      <vt:lpstr>Tw Cen MT</vt:lpstr>
      <vt:lpstr>Tw Cen MT Condensed</vt:lpstr>
      <vt:lpstr>Wingdings</vt:lpstr>
      <vt:lpstr>Wingdings 3</vt:lpstr>
      <vt:lpstr>Integral</vt:lpstr>
      <vt:lpstr>Mr. Putter and Tabby </vt:lpstr>
      <vt:lpstr>Directions</vt:lpstr>
      <vt:lpstr>Books that I am Comparing and Contrasting</vt:lpstr>
      <vt:lpstr>Characters</vt:lpstr>
      <vt:lpstr>Settings</vt:lpstr>
      <vt:lpstr>Problem</vt:lpstr>
      <vt:lpstr>Solution</vt:lpstr>
      <vt:lpstr>Saving Your Work</vt:lpstr>
      <vt:lpstr>GRading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Putter and Tabby</dc:title>
  <dc:creator>SDTC-WS2</dc:creator>
  <cp:lastModifiedBy>SDTC-WS2</cp:lastModifiedBy>
  <cp:revision>7</cp:revision>
  <dcterms:created xsi:type="dcterms:W3CDTF">2015-06-23T16:40:18Z</dcterms:created>
  <dcterms:modified xsi:type="dcterms:W3CDTF">2015-06-23T17:43:53Z</dcterms:modified>
</cp:coreProperties>
</file>