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69DE5-A9D4-423C-855C-3A441C7F000E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6631C-D98B-415C-A3A3-A36F17A79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0854529">
            <a:off x="226658" y="399853"/>
            <a:ext cx="38375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SORRY!</a:t>
            </a:r>
            <a:endParaRPr lang="en-US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057400"/>
            <a:ext cx="84176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latin typeface="Comic Sans MS" pitchFamily="66" charset="0"/>
              </a:rPr>
              <a:t>One person is the caller.  This job can be rotated.  They read a </a:t>
            </a:r>
          </a:p>
          <a:p>
            <a:pPr marL="342900" indent="-342900"/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word from the word list.</a:t>
            </a:r>
          </a:p>
          <a:p>
            <a:pPr marL="342900" indent="-342900"/>
            <a:endParaRPr lang="en-US" dirty="0" smtClean="0">
              <a:latin typeface="Comic Sans MS" pitchFamily="66" charset="0"/>
            </a:endParaRPr>
          </a:p>
          <a:p>
            <a:pPr marL="342900" indent="-342900">
              <a:buAutoNum type="arabicPeriod" startAt="2"/>
            </a:pPr>
            <a:r>
              <a:rPr lang="en-US" dirty="0" smtClean="0">
                <a:latin typeface="Comic Sans MS" pitchFamily="66" charset="0"/>
              </a:rPr>
              <a:t>The caller will say a word from the word list to the first player.</a:t>
            </a:r>
          </a:p>
          <a:p>
            <a:pPr marL="342900" indent="-342900">
              <a:buAutoNum type="arabicPeriod" startAt="2"/>
            </a:pPr>
            <a:endParaRPr lang="en-US" dirty="0" smtClean="0">
              <a:latin typeface="Comic Sans MS" pitchFamily="66" charset="0"/>
            </a:endParaRPr>
          </a:p>
          <a:p>
            <a:pPr marL="342900" indent="-342900">
              <a:buAutoNum type="arabicPeriod" startAt="2"/>
            </a:pPr>
            <a:r>
              <a:rPr lang="en-US" dirty="0" smtClean="0">
                <a:latin typeface="Comic Sans MS" pitchFamily="66" charset="0"/>
              </a:rPr>
              <a:t>The first player spells the word out loud.</a:t>
            </a:r>
          </a:p>
          <a:p>
            <a:pPr marL="342900" indent="-342900">
              <a:buAutoNum type="arabicPeriod" startAt="2"/>
            </a:pPr>
            <a:endParaRPr lang="en-US" dirty="0" smtClean="0">
              <a:latin typeface="Comic Sans MS" pitchFamily="66" charset="0"/>
            </a:endParaRPr>
          </a:p>
          <a:p>
            <a:pPr marL="342900" indent="-342900">
              <a:buAutoNum type="arabicPeriod" startAt="4"/>
            </a:pPr>
            <a:r>
              <a:rPr lang="en-US" dirty="0" smtClean="0">
                <a:latin typeface="Comic Sans MS" pitchFamily="66" charset="0"/>
              </a:rPr>
              <a:t>If it is spelled correctly, the first player takes a stick from the cup.</a:t>
            </a:r>
          </a:p>
          <a:p>
            <a:pPr marL="342900" indent="-342900">
              <a:buAutoNum type="arabicPeriod" startAt="4"/>
            </a:pPr>
            <a:endParaRPr lang="en-US" dirty="0" smtClean="0">
              <a:latin typeface="Comic Sans MS" pitchFamily="66" charset="0"/>
            </a:endParaRPr>
          </a:p>
          <a:p>
            <a:pPr marL="342900" indent="-342900">
              <a:buAutoNum type="arabicPeriod" startAt="5"/>
            </a:pPr>
            <a:r>
              <a:rPr lang="en-US" dirty="0" smtClean="0">
                <a:latin typeface="Comic Sans MS" pitchFamily="66" charset="0"/>
              </a:rPr>
              <a:t>If the stick is blank, the player keeps the stick.  If the player chooses a </a:t>
            </a:r>
          </a:p>
          <a:p>
            <a:pPr marL="342900" indent="-342900"/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stick with the word SORRY! on it, the player must put all their </a:t>
            </a:r>
          </a:p>
          <a:p>
            <a:pPr marL="342900" indent="-342900"/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sticks back in the can. </a:t>
            </a:r>
          </a:p>
          <a:p>
            <a:pPr marL="342900" indent="-342900"/>
            <a:endParaRPr lang="en-US" dirty="0" smtClean="0">
              <a:latin typeface="Comic Sans MS" pitchFamily="66" charset="0"/>
            </a:endParaRPr>
          </a:p>
          <a:p>
            <a:pPr marL="342900" indent="-342900">
              <a:buAutoNum type="arabicPeriod" startAt="6"/>
            </a:pPr>
            <a:r>
              <a:rPr lang="en-US" dirty="0" smtClean="0">
                <a:latin typeface="Comic Sans MS" pitchFamily="66" charset="0"/>
              </a:rPr>
              <a:t>Then it is the next player’s turn.  Continue playing until time is up.</a:t>
            </a:r>
          </a:p>
          <a:p>
            <a:pPr marL="342900" indent="-342900">
              <a:buAutoNum type="arabicPeriod" startAt="6"/>
            </a:pPr>
            <a:endParaRPr lang="en-US" dirty="0" smtClean="0">
              <a:latin typeface="Comic Sans MS" pitchFamily="66" charset="0"/>
            </a:endParaRPr>
          </a:p>
          <a:p>
            <a:pPr marL="342900" indent="-342900">
              <a:buAutoNum type="arabicPeriod" startAt="6"/>
            </a:pPr>
            <a:r>
              <a:rPr lang="en-US" dirty="0" smtClean="0">
                <a:latin typeface="Comic Sans MS" pitchFamily="66" charset="0"/>
              </a:rPr>
              <a:t>The player with the most sticks wins.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1266" name="Picture 2" descr="http://www.fotosearch.com/bthumb/ARP/ARP112/Spcmnc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457200"/>
            <a:ext cx="952500" cy="1619251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 rot="19190904">
            <a:off x="4495800" y="914400"/>
            <a:ext cx="1600200" cy="152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410200" y="1295400"/>
            <a:ext cx="1600200" cy="152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 rot="19190904">
            <a:off x="5575585" y="1183758"/>
            <a:ext cx="1600200" cy="152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371600" y="1371600"/>
            <a:ext cx="2133600" cy="533400"/>
          </a:xfrm>
          <a:prstGeom prst="line">
            <a:avLst/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3449" y="6581001"/>
            <a:ext cx="8405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J. </a:t>
            </a:r>
            <a:r>
              <a:rPr lang="en-US" sz="1200" dirty="0" err="1" smtClean="0"/>
              <a:t>Schnepp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JSchnepp</dc:creator>
  <cp:lastModifiedBy>Installer</cp:lastModifiedBy>
  <cp:revision>4</cp:revision>
  <dcterms:created xsi:type="dcterms:W3CDTF">2010-03-17T17:01:55Z</dcterms:created>
  <dcterms:modified xsi:type="dcterms:W3CDTF">2011-07-27T15:22:59Z</dcterms:modified>
</cp:coreProperties>
</file>