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119AE-C6FE-4DA6-B8CA-5EB4552A3B87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6DBA-CB4E-459D-9B7A-13E2ABCC1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ildyourwildself.com/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609600" y="1600200"/>
            <a:ext cx="8043672" cy="2096991"/>
            <a:chOff x="762000" y="1600200"/>
            <a:chExt cx="8043672" cy="2096991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2000" y="1600200"/>
              <a:ext cx="8043672" cy="11049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76400" y="2743200"/>
              <a:ext cx="6096000" cy="95399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Your Wild Self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Go the </a:t>
            </a:r>
            <a:r>
              <a:rPr lang="en-US" dirty="0" smtClean="0"/>
              <a:t>website </a:t>
            </a:r>
            <a:r>
              <a:rPr lang="en-US" sz="1000" dirty="0" smtClean="0">
                <a:hlinkClick r:id="rId2"/>
              </a:rPr>
              <a:t>http</a:t>
            </a:r>
            <a:r>
              <a:rPr lang="en-US" sz="1000" dirty="0" smtClean="0">
                <a:hlinkClick r:id="rId2"/>
              </a:rPr>
              <a:t>://www.buildyourwildself.com/</a:t>
            </a:r>
            <a:endParaRPr lang="en-US" sz="1000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Create a wild version of yourself keeping in mind adaptations. To save your picture: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Click the “I’m Done” button at the bottom of your picture.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Then, select print your picture. It will open in a new window.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In the new window, right click on the picture and chose “Save As”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Save on your H Drive (student number).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Insert the picture beside these directions.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Delete the directions.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Insert text boxes and arrows to label the parts of your wild self. </a:t>
            </a:r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" y="762000"/>
            <a:ext cx="8534400" cy="5867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Use the shapes tool to create a Tree Map. Each branch should have: the animal part, why you chose it, and how it helps you adapt to your lifestyle.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Paste your wild self picture in the center of the slide. Create a Bubble Map describing yourself from two different points of view.  Color code your points of view.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838200"/>
            <a:ext cx="8534400" cy="5867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838200"/>
            <a:ext cx="8534400" cy="5867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Now, how did you get this way? Use the Multi-Flow Map below to think about the causes and effects of your new appearance.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1400" y="2819400"/>
            <a:ext cx="1981200" cy="1219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 have wild animal parts.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762000"/>
            <a:ext cx="8686800" cy="5867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Now, write a short story explaining your new “Wild </a:t>
            </a:r>
            <a:r>
              <a:rPr lang="en-US" smtClean="0">
                <a:solidFill>
                  <a:schemeClr val="bg1"/>
                </a:solidFill>
              </a:rPr>
              <a:t>Self”.  Be </a:t>
            </a:r>
            <a:r>
              <a:rPr lang="en-US" dirty="0" smtClean="0">
                <a:solidFill>
                  <a:schemeClr val="bg1"/>
                </a:solidFill>
              </a:rPr>
              <a:t>creative!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221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Your Wild Self</vt:lpstr>
      <vt:lpstr>PowerPoint Presentation</vt:lpstr>
      <vt:lpstr>PowerPoint Presentation</vt:lpstr>
      <vt:lpstr>PowerPoint Presentation</vt:lpstr>
      <vt:lpstr>PowerPoint Presentation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Installer</dc:creator>
  <cp:lastModifiedBy>SDTC-WS2</cp:lastModifiedBy>
  <cp:revision>11</cp:revision>
  <dcterms:created xsi:type="dcterms:W3CDTF">2011-07-26T15:45:21Z</dcterms:created>
  <dcterms:modified xsi:type="dcterms:W3CDTF">2015-07-13T13:00:24Z</dcterms:modified>
</cp:coreProperties>
</file>