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D72F07-2F3A-4A98-92B8-E94AAFE2E8F5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0DAB55-7FA5-41B8-8101-BC328898B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9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5486400"/>
            <a:ext cx="9144000" cy="1371600"/>
            <a:chOff x="152400" y="5638800"/>
            <a:chExt cx="8991600" cy="1219201"/>
          </a:xfrm>
        </p:grpSpPr>
        <p:pic>
          <p:nvPicPr>
            <p:cNvPr id="1028" name="Picture 4" descr="C:\Temporary Internet Files\Content.IE5\IMXLJOVI\MP900442470[1]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152400" y="5638800"/>
              <a:ext cx="1828800" cy="1219200"/>
            </a:xfrm>
            <a:prstGeom prst="rect">
              <a:avLst/>
            </a:prstGeom>
            <a:noFill/>
          </p:spPr>
        </p:pic>
        <p:pic>
          <p:nvPicPr>
            <p:cNvPr id="1030" name="Picture 6" descr="C:\Temporary Internet Files\Content.IE5\RSE68PFU\MP900431647[1]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1905000" y="5638800"/>
              <a:ext cx="1831662" cy="1219200"/>
            </a:xfrm>
            <a:prstGeom prst="rect">
              <a:avLst/>
            </a:prstGeom>
            <a:noFill/>
          </p:spPr>
        </p:pic>
        <p:pic>
          <p:nvPicPr>
            <p:cNvPr id="1031" name="Picture 7" descr="C:\Temporary Internet Files\Content.IE5\XQOIGI2H\MP900406494[1]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3733799" y="5638800"/>
              <a:ext cx="1851217" cy="1219200"/>
            </a:xfrm>
            <a:prstGeom prst="rect">
              <a:avLst/>
            </a:prstGeom>
            <a:noFill/>
          </p:spPr>
        </p:pic>
        <p:pic>
          <p:nvPicPr>
            <p:cNvPr id="1032" name="Picture 8" descr="C:\Temporary Internet Files\Content.IE5\51TARX2H\MP900262880[1].jp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5562600" y="5638800"/>
              <a:ext cx="1810693" cy="1219200"/>
            </a:xfrm>
            <a:prstGeom prst="rect">
              <a:avLst/>
            </a:prstGeom>
            <a:noFill/>
          </p:spPr>
        </p:pic>
        <p:pic>
          <p:nvPicPr>
            <p:cNvPr id="1033" name="Picture 9" descr="C:\Temporary Internet Files\Content.IE5\KGNVJFZT\MP900262653[1].jp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7310617" y="5638801"/>
              <a:ext cx="1833383" cy="1219200"/>
            </a:xfrm>
            <a:prstGeom prst="rect">
              <a:avLst/>
            </a:prstGeom>
            <a:noFill/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152400"/>
            <a:ext cx="5057775" cy="95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733800" y="2895600"/>
            <a:ext cx="1828800" cy="12192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Animal survival is threatened.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14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Complete the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Multi-Flow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M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ap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below with details from the article. Then, add a second slide and complete a second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Multi-Flow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M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ap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ell MT" pitchFamily="18" charset="0"/>
              </a:rPr>
              <a:t>on an event of your own choosing from the article.</a:t>
            </a:r>
            <a:r>
              <a:rPr lang="en-US" dirty="0" smtClean="0">
                <a:latin typeface="Bell MT" pitchFamily="18" charset="0"/>
              </a:rPr>
              <a:t> 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</TotalTime>
  <Words>39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Slide 1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sdtc-ws2</cp:lastModifiedBy>
  <cp:revision>8</cp:revision>
  <dcterms:created xsi:type="dcterms:W3CDTF">2011-07-26T15:15:56Z</dcterms:created>
  <dcterms:modified xsi:type="dcterms:W3CDTF">2012-03-24T14:15:33Z</dcterms:modified>
</cp:coreProperties>
</file>